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ppt/slideLayouts/slideLayout17.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slides/slide5.xml" ContentType="application/vnd.openxmlformats-officedocument.presentationml.slide+xml"/>
  <Override PartName="/ppt/theme/theme1.xml" ContentType="application/vnd.openxmlformats-officedocument.theme+xml"/>
  <Override PartName="/ppt/slideLayouts/slideLayout8.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21.xml" ContentType="application/vnd.openxmlformats-officedocument.presentationml.slideLayout+xml"/>
  <Override PartName="/ppt/slideLayouts/slideLayout13.xml" ContentType="application/vnd.openxmlformats-officedocument.presentationml.slideLayout+xml"/>
  <Override PartName="/ppt/slides/slide4.xml" ContentType="application/vnd.openxmlformats-officedocument.presentationml.slide+xml"/>
  <Override PartName="/ppt/slideLayouts/slideLayout19.xml" ContentType="application/vnd.openxmlformats-officedocument.presentationml.slideLayout+xml"/>
  <Override PartName="/ppt/slideLayouts/slideLayout23.xml" ContentType="application/vnd.openxmlformats-officedocument.presentationml.slideLayout+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s/slide11.xml" ContentType="application/vnd.openxmlformats-officedocument.presentationml.slide+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viewProps.xml" ContentType="application/vnd.openxmlformats-officedocument.presentationml.viewProp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58" r:id="rId5"/>
    <p:sldId id="259"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th Andersen" userId="92485eea-1c26-45b0-be8c-895cb2be5310" providerId="ADAL" clId="{01B89E76-E2A3-4D79-8BA3-84E0D58E2D4A}"/>
    <pc:docChg chg="modSld">
      <pc:chgData name="Kenneth Andersen" userId="92485eea-1c26-45b0-be8c-895cb2be5310" providerId="ADAL" clId="{01B89E76-E2A3-4D79-8BA3-84E0D58E2D4A}" dt="2026-06-25T08:45:29.070" v="1" actId="20577"/>
      <pc:docMkLst>
        <pc:docMk/>
      </pc:docMkLst>
      <pc:sldChg chg="modSp mod">
        <pc:chgData name="Kenneth Andersen" userId="92485eea-1c26-45b0-be8c-895cb2be5310" providerId="ADAL" clId="{01B89E76-E2A3-4D79-8BA3-84E0D58E2D4A}" dt="2026-06-25T08:45:29.070" v="1" actId="20577"/>
        <pc:sldMkLst>
          <pc:docMk/>
          <pc:sldMk cId="1461768108" sldId="262"/>
        </pc:sldMkLst>
        <pc:spChg chg="mod">
          <ac:chgData name="Kenneth Andersen" userId="92485eea-1c26-45b0-be8c-895cb2be5310" providerId="ADAL" clId="{01B89E76-E2A3-4D79-8BA3-84E0D58E2D4A}" dt="2026-06-25T08:45:29.070" v="1" actId="20577"/>
          <ac:spMkLst>
            <pc:docMk/>
            <pc:sldMk cId="1461768108" sldId="262"/>
            <ac:spMk id="12" creationId="{B50D445D-3E7E-8DC1-2E85-4BBFF4F344B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Stort billede - Titel">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6858000"/>
          </a:xfrm>
          <a:prstGeom prst="rect">
            <a:avLst/>
          </a:prstGeom>
          <a:noFill/>
        </p:spPr>
        <p:txBody>
          <a:bodyPr/>
          <a:lstStyle>
            <a:lvl1pPr marL="0" indent="0">
              <a:buNone/>
              <a:defRPr/>
            </a:lvl1pPr>
          </a:lstStyle>
          <a:p>
            <a:r>
              <a:rPr lang="da-DK"/>
              <a:t>Klik på ikonet for at tilføje et billede</a:t>
            </a:r>
            <a:endParaRPr lang="en-US" dirty="0"/>
          </a:p>
        </p:txBody>
      </p:sp>
      <p:sp>
        <p:nvSpPr>
          <p:cNvPr id="3" name="Pladsholder til tekst 2">
            <a:extLst>
              <a:ext uri="{FF2B5EF4-FFF2-40B4-BE49-F238E27FC236}">
                <a16:creationId xmlns:a16="http://schemas.microsoft.com/office/drawing/2014/main" id="{B3E1E1B5-61F7-AA0C-C9EA-B0E9BAC2E067}"/>
              </a:ext>
            </a:extLst>
          </p:cNvPr>
          <p:cNvSpPr>
            <a:spLocks noGrp="1"/>
          </p:cNvSpPr>
          <p:nvPr>
            <p:ph type="body" sz="quarter" idx="22" hasCustomPrompt="1"/>
          </p:nvPr>
        </p:nvSpPr>
        <p:spPr>
          <a:xfrm>
            <a:off x="883802" y="3649894"/>
            <a:ext cx="10424396" cy="972913"/>
          </a:xfrm>
          <a:prstGeom prst="rect">
            <a:avLst/>
          </a:prstGeom>
          <a:solidFill>
            <a:schemeClr val="accent1">
              <a:alpha val="30000"/>
            </a:schemeClr>
          </a:solidFill>
        </p:spPr>
        <p:txBody>
          <a:bodyPr wrap="square" lIns="180000" tIns="180000" rIns="180000" bIns="180000">
            <a:spAutoFit/>
          </a:bodyPr>
          <a:lstStyle>
            <a:lvl1pPr marL="0" indent="0" algn="ctr">
              <a:buNone/>
              <a:defRPr sz="4400" baseline="0">
                <a:solidFill>
                  <a:schemeClr val="bg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4" name="Pladsholder til tekst 4">
            <a:extLst>
              <a:ext uri="{FF2B5EF4-FFF2-40B4-BE49-F238E27FC236}">
                <a16:creationId xmlns:a16="http://schemas.microsoft.com/office/drawing/2014/main" id="{8667F40D-B435-1D66-BC68-51381A0A489D}"/>
              </a:ext>
            </a:extLst>
          </p:cNvPr>
          <p:cNvSpPr>
            <a:spLocks noGrp="1"/>
          </p:cNvSpPr>
          <p:nvPr>
            <p:ph type="body" sz="quarter" idx="23"/>
          </p:nvPr>
        </p:nvSpPr>
        <p:spPr>
          <a:xfrm>
            <a:off x="883802" y="4622807"/>
            <a:ext cx="10424396" cy="808421"/>
          </a:xfrm>
          <a:prstGeom prst="rect">
            <a:avLst/>
          </a:prstGeom>
          <a:solidFill>
            <a:schemeClr val="accent1">
              <a:alpha val="30000"/>
            </a:schemeClr>
          </a:solidFill>
        </p:spPr>
        <p:txBody>
          <a:bodyPr lIns="180000" tIns="180000" rIns="180000" bIns="180000"/>
          <a:lstStyle>
            <a:lvl1pPr marL="0" indent="0" algn="ctr">
              <a:buNone/>
              <a:defRPr sz="1800" i="1">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1867330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illede top - Tekst bund (Gul)">
    <p:bg>
      <p:bgPr>
        <a:solidFill>
          <a:schemeClr val="accent3">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3" y="5224628"/>
            <a:ext cx="10424396"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3" y="5791201"/>
            <a:ext cx="10424396" cy="760520"/>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3702787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Billede top - Tekst bund (Grøn)">
    <p:bg>
      <p:bgPr>
        <a:solidFill>
          <a:schemeClr val="accent1"/>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78CB8B4-5082-32B9-61A6-9C77EC7961D4}"/>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2" y="5224628"/>
            <a:ext cx="10493891" cy="566572"/>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3" y="5791201"/>
            <a:ext cx="10530928" cy="790300"/>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dirty="0"/>
              <a:t>Klik for at indsætte tekst</a:t>
            </a:r>
          </a:p>
        </p:txBody>
      </p:sp>
      <p:pic>
        <p:nvPicPr>
          <p:cNvPr id="3" name="Billede 2" descr="Et billede, der indeholder Grafik, Font/skrifttype, logo, cirkel&#10;&#10;AI-genereret indhold kan være ukorrekt.">
            <a:extLst>
              <a:ext uri="{FF2B5EF4-FFF2-40B4-BE49-F238E27FC236}">
                <a16:creationId xmlns:a16="http://schemas.microsoft.com/office/drawing/2014/main" id="{083BC655-884C-9879-015D-E79A4AA5FD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191107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llede top - Tekst bund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4951828"/>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441872" y="5224628"/>
            <a:ext cx="10548683" cy="566572"/>
          </a:xfrm>
          <a:prstGeom prst="rect">
            <a:avLst/>
          </a:prstGeom>
        </p:spPr>
        <p:txBody>
          <a:bodyPr/>
          <a:lstStyle>
            <a:lvl1pPr marL="0" indent="0">
              <a:buNone/>
              <a:defRPr sz="3200" baseline="0">
                <a:latin typeface="Segoe UI Black" panose="020B0A02040204020203" pitchFamily="34" charset="0"/>
                <a:ea typeface="Segoe UI Black" panose="020B0A02040204020203" pitchFamily="34" charset="0"/>
              </a:defRPr>
            </a:lvl1pPr>
          </a:lstStyle>
          <a:p>
            <a:pPr lvl="0"/>
            <a:r>
              <a:rPr lang="da-DK" dirty="0"/>
              <a:t>Indsæt titel</a:t>
            </a:r>
          </a:p>
        </p:txBody>
      </p:sp>
      <p:sp>
        <p:nvSpPr>
          <p:cNvPr id="6" name="Pladsholder til tekst 4"/>
          <p:cNvSpPr>
            <a:spLocks noGrp="1"/>
          </p:cNvSpPr>
          <p:nvPr>
            <p:ph type="body" sz="quarter" idx="23" hasCustomPrompt="1"/>
          </p:nvPr>
        </p:nvSpPr>
        <p:spPr>
          <a:xfrm>
            <a:off x="441872" y="5791201"/>
            <a:ext cx="10548683" cy="796030"/>
          </a:xfrm>
          <a:prstGeom prst="rect">
            <a:avLst/>
          </a:prstGeom>
        </p:spPr>
        <p:txBody>
          <a:bodyPr/>
          <a:lstStyle>
            <a:lvl1pPr marL="0" indent="0">
              <a:buNone/>
              <a:defRPr sz="1800">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1006608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en tekst (Gul)">
    <p:bg>
      <p:bgPr>
        <a:solidFill>
          <a:schemeClr val="accent3">
            <a:alpha val="60000"/>
          </a:schemeClr>
        </a:solidFill>
        <a:effectLst/>
      </p:bgPr>
    </p:bg>
    <p:spTree>
      <p:nvGrpSpPr>
        <p:cNvPr id="1" name=""/>
        <p:cNvGrpSpPr/>
        <p:nvPr/>
      </p:nvGrpSpPr>
      <p:grpSpPr>
        <a:xfrm>
          <a:off x="0" y="0"/>
          <a:ext cx="0" cy="0"/>
          <a:chOff x="0" y="0"/>
          <a:chExt cx="0" cy="0"/>
        </a:xfrm>
      </p:grpSpPr>
      <p:sp>
        <p:nvSpPr>
          <p:cNvPr id="24" name="Text Placeholder 14"/>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tx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25" name="Text Placeholder 19"/>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2722361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Ren tekst (Blå)">
    <p:bg>
      <p:bgPr>
        <a:solidFill>
          <a:schemeClr val="accent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8159C2C4-BDEE-91D8-531D-5C9D57C32077}"/>
              </a:ext>
            </a:extLst>
          </p:cNvPr>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bg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3" name="Text Placeholder 19">
            <a:extLst>
              <a:ext uri="{FF2B5EF4-FFF2-40B4-BE49-F238E27FC236}">
                <a16:creationId xmlns:a16="http://schemas.microsoft.com/office/drawing/2014/main" id="{6A949C50-131E-219A-9CF0-4E0B4B389FEA}"/>
              </a:ext>
            </a:extLst>
          </p:cNvPr>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96F3F603-D3F5-8C40-57E8-23FF72275197}"/>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32C37F96-5776-8F63-DC85-C0B7A90F7A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126712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en tekst (Hvid)">
    <p:bg>
      <p:bgPr>
        <a:solidFill>
          <a:schemeClr val="bg1">
            <a:alpha val="60000"/>
          </a:schemeClr>
        </a:solidFill>
        <a:effectLst/>
      </p:bgPr>
    </p:bg>
    <p:spTree>
      <p:nvGrpSpPr>
        <p:cNvPr id="1" name=""/>
        <p:cNvGrpSpPr/>
        <p:nvPr/>
      </p:nvGrpSpPr>
      <p:grpSpPr>
        <a:xfrm>
          <a:off x="0" y="0"/>
          <a:ext cx="0" cy="0"/>
          <a:chOff x="0" y="0"/>
          <a:chExt cx="0" cy="0"/>
        </a:xfrm>
      </p:grpSpPr>
      <p:sp>
        <p:nvSpPr>
          <p:cNvPr id="4" name="Text Placeholder 14">
            <a:extLst>
              <a:ext uri="{FF2B5EF4-FFF2-40B4-BE49-F238E27FC236}">
                <a16:creationId xmlns:a16="http://schemas.microsoft.com/office/drawing/2014/main" id="{00E91779-3436-2A92-DCD4-EBAADFE55BE7}"/>
              </a:ext>
            </a:extLst>
          </p:cNvPr>
          <p:cNvSpPr>
            <a:spLocks noGrp="1"/>
          </p:cNvSpPr>
          <p:nvPr>
            <p:ph type="body" sz="quarter" idx="13"/>
          </p:nvPr>
        </p:nvSpPr>
        <p:spPr>
          <a:xfrm>
            <a:off x="378983" y="369907"/>
            <a:ext cx="11434034" cy="443198"/>
          </a:xfrm>
          <a:prstGeom prst="rect">
            <a:avLst/>
          </a:prstGeom>
        </p:spPr>
        <p:txBody>
          <a:bodyPr wrap="square" lIns="0" tIns="0" rIns="0" bIns="0" anchor="ctr" anchorCtr="0">
            <a:spAutoFit/>
          </a:bodyPr>
          <a:lstStyle>
            <a:lvl1pPr marL="0" indent="0" algn="ctr">
              <a:buNone/>
              <a:defRPr sz="3200">
                <a:solidFill>
                  <a:schemeClr val="tx1"/>
                </a:solidFill>
                <a:latin typeface="Segoe UI Black" panose="020B0A02040204020203" pitchFamily="34" charset="0"/>
                <a:ea typeface="Segoe UI Black" panose="020B0A02040204020203" pitchFamily="34" charset="0"/>
                <a:cs typeface="Arial" panose="020B0604020202020204" pitchFamily="34" charset="0"/>
              </a:defRPr>
            </a:lvl1pPr>
          </a:lstStyle>
          <a:p>
            <a:pPr lvl="0"/>
            <a:r>
              <a:rPr lang="da-DK"/>
              <a:t>Klik for at redigere teksttypografierne i masteren</a:t>
            </a:r>
          </a:p>
        </p:txBody>
      </p:sp>
      <p:sp>
        <p:nvSpPr>
          <p:cNvPr id="5" name="Text Placeholder 19">
            <a:extLst>
              <a:ext uri="{FF2B5EF4-FFF2-40B4-BE49-F238E27FC236}">
                <a16:creationId xmlns:a16="http://schemas.microsoft.com/office/drawing/2014/main" id="{757236BC-6DEA-D3D5-9C05-035237997DD0}"/>
              </a:ext>
            </a:extLst>
          </p:cNvPr>
          <p:cNvSpPr>
            <a:spLocks noGrp="1"/>
          </p:cNvSpPr>
          <p:nvPr>
            <p:ph type="body" sz="quarter" idx="14"/>
          </p:nvPr>
        </p:nvSpPr>
        <p:spPr>
          <a:xfrm>
            <a:off x="400843" y="1030923"/>
            <a:ext cx="11390313" cy="241937"/>
          </a:xfrm>
          <a:prstGeom prst="rect">
            <a:avLst/>
          </a:prstGeom>
        </p:spPr>
        <p:txBody>
          <a:bodyPr/>
          <a:lstStyle>
            <a:lvl1pPr marL="0" indent="0" algn="ctr">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661900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llede venstre  - Tekst højre (Gul)">
    <p:bg>
      <p:bgPr>
        <a:solidFill>
          <a:schemeClr val="accent3">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hasCustomPrompt="1"/>
          </p:nvPr>
        </p:nvSpPr>
        <p:spPr>
          <a:xfrm>
            <a:off x="6636087" y="482702"/>
            <a:ext cx="5003126"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dirty="0"/>
              <a:t>Klik for at indsætte titel</a:t>
            </a:r>
          </a:p>
        </p:txBody>
      </p:sp>
      <p:sp>
        <p:nvSpPr>
          <p:cNvPr id="6" name="Pladsholder til tekst 4"/>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932008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Billede venstre  - Tekst højre (Gul)">
    <p:bg>
      <p:bgPr>
        <a:solidFill>
          <a:schemeClr val="accent3"/>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40944"/>
            <a:ext cx="6095999" cy="6898944"/>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6" name="Pladsholder til tekst 4"/>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spTree>
    <p:extLst>
      <p:ext uri="{BB962C8B-B14F-4D97-AF65-F5344CB8AC3E}">
        <p14:creationId xmlns:p14="http://schemas.microsoft.com/office/powerpoint/2010/main" val="212297843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illede venstre  - Tekst højre (Blå)">
    <p:bg>
      <p:bgPr>
        <a:solidFill>
          <a:schemeClr val="accent1"/>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40944"/>
            <a:ext cx="6095999" cy="6898944"/>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5" name="Pladsholder til tekst 2"/>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6" name="Pladsholder til tekst 4"/>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pic>
        <p:nvPicPr>
          <p:cNvPr id="3" name="Billede 2" descr="Et billede, der indeholder Grafik, Font/skrifttype, logo, cirkel&#10;&#10;AI-genereret indhold kan være ukorrekt.">
            <a:extLst>
              <a:ext uri="{FF2B5EF4-FFF2-40B4-BE49-F238E27FC236}">
                <a16:creationId xmlns:a16="http://schemas.microsoft.com/office/drawing/2014/main" id="{0304BF73-D020-E0CA-9D8C-A66F17DFA7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251" y="5666842"/>
            <a:ext cx="757557" cy="888025"/>
          </a:xfrm>
          <a:prstGeom prst="rect">
            <a:avLst/>
          </a:prstGeom>
        </p:spPr>
      </p:pic>
    </p:spTree>
    <p:extLst>
      <p:ext uri="{BB962C8B-B14F-4D97-AF65-F5344CB8AC3E}">
        <p14:creationId xmlns:p14="http://schemas.microsoft.com/office/powerpoint/2010/main" val="392906799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Billede venstre  - Tekst højre (Blå)">
    <p:bg>
      <p:bgPr>
        <a:solidFill>
          <a:schemeClr val="accent1"/>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3E3468E1-7A15-8C11-3C25-FA5F7B112C25}"/>
              </a:ext>
            </a:extLst>
          </p:cNvPr>
          <p:cNvSpPr>
            <a:spLocks noGrp="1"/>
          </p:cNvSpPr>
          <p:nvPr>
            <p:ph type="body" sz="quarter" idx="22" hasCustomPrompt="1"/>
          </p:nvPr>
        </p:nvSpPr>
        <p:spPr>
          <a:xfrm>
            <a:off x="6636087" y="491580"/>
            <a:ext cx="5003126"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dirty="0"/>
              <a:t>Klik for at indsætte titel</a:t>
            </a:r>
          </a:p>
        </p:txBody>
      </p:sp>
      <p:sp>
        <p:nvSpPr>
          <p:cNvPr id="3" name="Pladsholder til tekst 4">
            <a:extLst>
              <a:ext uri="{FF2B5EF4-FFF2-40B4-BE49-F238E27FC236}">
                <a16:creationId xmlns:a16="http://schemas.microsoft.com/office/drawing/2014/main" id="{0B323B4B-2565-67CC-D7FC-B2E967234674}"/>
              </a:ext>
            </a:extLst>
          </p:cNvPr>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bg1"/>
                </a:solidFill>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1AD78256-499D-012C-DED2-42CEF9F77C93}"/>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descr="Et billede, der indeholder Grafik, Font/skrifttype, logo, cirkel&#10;&#10;AI-genereret indhold kan være ukorrekt.">
            <a:extLst>
              <a:ext uri="{FF2B5EF4-FFF2-40B4-BE49-F238E27FC236}">
                <a16:creationId xmlns:a16="http://schemas.microsoft.com/office/drawing/2014/main" id="{977B1DF5-3261-DAFA-F390-FE94E9D682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1062116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llede venstre  - Tekst højre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6096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F032E72F-B8F5-FA44-4F11-AA058985573A}"/>
              </a:ext>
            </a:extLst>
          </p:cNvPr>
          <p:cNvSpPr>
            <a:spLocks noGrp="1"/>
          </p:cNvSpPr>
          <p:nvPr>
            <p:ph type="body" sz="quarter" idx="22"/>
          </p:nvPr>
        </p:nvSpPr>
        <p:spPr>
          <a:xfrm>
            <a:off x="6636087" y="482702"/>
            <a:ext cx="5003126"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2220523C-0FC9-45BF-3340-FA5B7976A76F}"/>
              </a:ext>
            </a:extLst>
          </p:cNvPr>
          <p:cNvSpPr>
            <a:spLocks noGrp="1"/>
          </p:cNvSpPr>
          <p:nvPr>
            <p:ph type="body" sz="quarter" idx="23"/>
          </p:nvPr>
        </p:nvSpPr>
        <p:spPr>
          <a:xfrm>
            <a:off x="6636087" y="1367161"/>
            <a:ext cx="5003126"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482055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lede højre  - Tekst venstre (Hvid)">
    <p:bg>
      <p:bgPr>
        <a:solidFill>
          <a:schemeClr val="bg1">
            <a:alpha val="60000"/>
          </a:schemeClr>
        </a:solidFill>
        <a:effectLst/>
      </p:bgPr>
    </p:bg>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6096000" y="0"/>
            <a:ext cx="6096001"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
        <p:nvSpPr>
          <p:cNvPr id="2" name="Pladsholder til tekst 2">
            <a:extLst>
              <a:ext uri="{FF2B5EF4-FFF2-40B4-BE49-F238E27FC236}">
                <a16:creationId xmlns:a16="http://schemas.microsoft.com/office/drawing/2014/main" id="{605B8200-A0E8-F8E1-4EE9-D1A5C4AA8B41}"/>
              </a:ext>
            </a:extLst>
          </p:cNvPr>
          <p:cNvSpPr>
            <a:spLocks noGrp="1"/>
          </p:cNvSpPr>
          <p:nvPr>
            <p:ph type="body" sz="quarter" idx="22"/>
          </p:nvPr>
        </p:nvSpPr>
        <p:spPr>
          <a:xfrm>
            <a:off x="590763" y="634997"/>
            <a:ext cx="4984414"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29860AEC-9F48-7CA3-FBF7-2B237D9430F0}"/>
              </a:ext>
            </a:extLst>
          </p:cNvPr>
          <p:cNvSpPr>
            <a:spLocks noGrp="1"/>
          </p:cNvSpPr>
          <p:nvPr>
            <p:ph type="body" sz="quarter" idx="23"/>
          </p:nvPr>
        </p:nvSpPr>
        <p:spPr>
          <a:xfrm>
            <a:off x="590763" y="1534507"/>
            <a:ext cx="4984414" cy="483191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a:t>Klik for at redigere teksttypografierne i masteren</a:t>
            </a:r>
          </a:p>
        </p:txBody>
      </p:sp>
      <p:pic>
        <p:nvPicPr>
          <p:cNvPr id="8" name="Billede 7">
            <a:extLst>
              <a:ext uri="{FF2B5EF4-FFF2-40B4-BE49-F238E27FC236}">
                <a16:creationId xmlns:a16="http://schemas.microsoft.com/office/drawing/2014/main" id="{C71309F1-9F7C-8A17-3B89-D2263F419F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8353" y="5688106"/>
            <a:ext cx="754271" cy="883620"/>
          </a:xfrm>
          <a:prstGeom prst="rect">
            <a:avLst/>
          </a:prstGeom>
        </p:spPr>
      </p:pic>
    </p:spTree>
    <p:extLst>
      <p:ext uri="{BB962C8B-B14F-4D97-AF65-F5344CB8AC3E}">
        <p14:creationId xmlns:p14="http://schemas.microsoft.com/office/powerpoint/2010/main" val="372092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tort billede">
    <p:spTree>
      <p:nvGrpSpPr>
        <p:cNvPr id="1" name=""/>
        <p:cNvGrpSpPr/>
        <p:nvPr/>
      </p:nvGrpSpPr>
      <p:grpSpPr>
        <a:xfrm>
          <a:off x="0" y="0"/>
          <a:ext cx="0" cy="0"/>
          <a:chOff x="0" y="0"/>
          <a:chExt cx="0" cy="0"/>
        </a:xfrm>
      </p:grpSpPr>
      <p:sp>
        <p:nvSpPr>
          <p:cNvPr id="20" name="Picture Placeholder 4"/>
          <p:cNvSpPr>
            <a:spLocks noGrp="1"/>
          </p:cNvSpPr>
          <p:nvPr>
            <p:ph type="pic" sz="quarter" idx="21"/>
          </p:nvPr>
        </p:nvSpPr>
        <p:spPr>
          <a:xfrm>
            <a:off x="0" y="0"/>
            <a:ext cx="12192000" cy="6858000"/>
          </a:xfrm>
          <a:prstGeom prst="rect">
            <a:avLst/>
          </a:prstGeom>
          <a:solidFill>
            <a:schemeClr val="bg2"/>
          </a:solidFill>
        </p:spPr>
        <p:txBody>
          <a:bodyPr/>
          <a:lstStyle>
            <a:lvl1pPr marL="0" indent="0">
              <a:buNone/>
              <a:defRPr/>
            </a:lvl1pPr>
          </a:lstStyle>
          <a:p>
            <a:r>
              <a:rPr lang="da-DK"/>
              <a:t>Klik på ikonet for at tilføje et billede</a:t>
            </a:r>
            <a:endParaRPr lang="en-US" dirty="0"/>
          </a:p>
        </p:txBody>
      </p:sp>
    </p:spTree>
    <p:extLst>
      <p:ext uri="{BB962C8B-B14F-4D97-AF65-F5344CB8AC3E}">
        <p14:creationId xmlns:p14="http://schemas.microsoft.com/office/powerpoint/2010/main" val="1196576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osaik - Tekst bund (Hvid)">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4882896" y="2391262"/>
            <a:ext cx="2441448" cy="239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7324344" y="-1322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0" y="239126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ladsholder til tekst 2"/>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47" name="Pladsholder til tekst 4"/>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2463947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osaik - Tekst bund (Blå)">
    <p:bg>
      <p:bgPr>
        <a:solidFill>
          <a:schemeClr val="accent1"/>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7324344" y="0"/>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4882896" y="2391262"/>
            <a:ext cx="2441448" cy="23912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2441448" y="0"/>
            <a:ext cx="2441448" cy="23912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59599DEA-59DA-2B56-FB68-F9E5007112B7}"/>
              </a:ext>
            </a:extLst>
          </p:cNvPr>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57465E9E-2F9F-FD05-8958-CC4C5AB3EB5B}"/>
              </a:ext>
            </a:extLst>
          </p:cNvPr>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bg1"/>
                </a:solidFill>
                <a:latin typeface="Segoe UI" panose="020B0502040204020203" pitchFamily="34" charset="0"/>
                <a:cs typeface="Segoe UI" panose="020B0502040204020203" pitchFamily="34" charset="0"/>
              </a:defRPr>
            </a:lvl1pPr>
          </a:lstStyle>
          <a:p>
            <a:pPr lvl="0"/>
            <a:r>
              <a:rPr lang="da-DK" dirty="0"/>
              <a:t>Klik for at indsætte tekst</a:t>
            </a:r>
          </a:p>
        </p:txBody>
      </p:sp>
      <p:sp>
        <p:nvSpPr>
          <p:cNvPr id="4" name="Rektangel 3">
            <a:extLst>
              <a:ext uri="{FF2B5EF4-FFF2-40B4-BE49-F238E27FC236}">
                <a16:creationId xmlns:a16="http://schemas.microsoft.com/office/drawing/2014/main" id="{87F62F8B-63E2-A346-C18A-806237BAE259}"/>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9378F7CF-1509-F613-5A95-89A3CD84AF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74702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Mosaik - Tekst bund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391263"/>
          </a:xfrm>
          <a:prstGeom prst="rect">
            <a:avLst/>
          </a:prstGeom>
        </p:spPr>
        <p:txBody>
          <a:bodyPr/>
          <a:lstStyle/>
          <a:p>
            <a:r>
              <a:rPr lang="da-DK"/>
              <a:t>Klik på ikonet for at tilføje et billede</a:t>
            </a:r>
            <a:endParaRPr lang="en-US"/>
          </a:p>
        </p:txBody>
      </p:sp>
      <p:sp>
        <p:nvSpPr>
          <p:cNvPr id="36" name="Picture Placeholder 2"/>
          <p:cNvSpPr>
            <a:spLocks noGrp="1"/>
          </p:cNvSpPr>
          <p:nvPr>
            <p:ph type="pic" sz="quarter" idx="16"/>
          </p:nvPr>
        </p:nvSpPr>
        <p:spPr>
          <a:xfrm>
            <a:off x="2441448" y="2391262"/>
            <a:ext cx="2441448" cy="2391263"/>
          </a:xfrm>
          <a:prstGeom prst="rect">
            <a:avLst/>
          </a:prstGeom>
        </p:spPr>
        <p:txBody>
          <a:bodyPr/>
          <a:lstStyle/>
          <a:p>
            <a:r>
              <a:rPr lang="da-DK"/>
              <a:t>Klik på ikonet for at tilføje et billede</a:t>
            </a:r>
            <a:endParaRPr lang="en-US"/>
          </a:p>
        </p:txBody>
      </p:sp>
      <p:sp>
        <p:nvSpPr>
          <p:cNvPr id="37" name="Picture Placeholder 2"/>
          <p:cNvSpPr>
            <a:spLocks noGrp="1"/>
          </p:cNvSpPr>
          <p:nvPr>
            <p:ph type="pic" sz="quarter" idx="17"/>
          </p:nvPr>
        </p:nvSpPr>
        <p:spPr>
          <a:xfrm>
            <a:off x="4882896" y="-1"/>
            <a:ext cx="2441448" cy="2391263"/>
          </a:xfrm>
          <a:prstGeom prst="rect">
            <a:avLst/>
          </a:prstGeom>
        </p:spPr>
        <p:txBody>
          <a:bodyPr/>
          <a:lstStyle/>
          <a:p>
            <a:r>
              <a:rPr lang="da-DK"/>
              <a:t>Klik på ikonet for at tilføje et billede</a:t>
            </a:r>
            <a:endParaRPr lang="en-US"/>
          </a:p>
        </p:txBody>
      </p:sp>
      <p:sp>
        <p:nvSpPr>
          <p:cNvPr id="38" name="Picture Placeholder 2"/>
          <p:cNvSpPr>
            <a:spLocks noGrp="1"/>
          </p:cNvSpPr>
          <p:nvPr>
            <p:ph type="pic" sz="quarter" idx="18"/>
          </p:nvPr>
        </p:nvSpPr>
        <p:spPr>
          <a:xfrm>
            <a:off x="7324344" y="2391262"/>
            <a:ext cx="2441448" cy="2391263"/>
          </a:xfrm>
          <a:prstGeom prst="rect">
            <a:avLst/>
          </a:prstGeom>
        </p:spPr>
        <p:txBody>
          <a:bodyPr/>
          <a:lstStyle/>
          <a:p>
            <a:r>
              <a:rPr lang="da-DK"/>
              <a:t>Klik på ikonet for at tilføje et billede</a:t>
            </a:r>
            <a:endParaRPr lang="en-US"/>
          </a:p>
        </p:txBody>
      </p:sp>
      <p:sp>
        <p:nvSpPr>
          <p:cNvPr id="39" name="Picture Placeholder 2"/>
          <p:cNvSpPr>
            <a:spLocks noGrp="1"/>
          </p:cNvSpPr>
          <p:nvPr>
            <p:ph type="pic" sz="quarter" idx="19"/>
          </p:nvPr>
        </p:nvSpPr>
        <p:spPr>
          <a:xfrm>
            <a:off x="9765792" y="-1"/>
            <a:ext cx="2441448" cy="2391263"/>
          </a:xfrm>
          <a:prstGeom prst="rect">
            <a:avLst/>
          </a:prstGeom>
        </p:spPr>
        <p:txBody>
          <a:bodyPr/>
          <a:lstStyle/>
          <a:p>
            <a:r>
              <a:rPr lang="da-DK"/>
              <a:t>Klik på ikonet for at tilføje et billede</a:t>
            </a:r>
            <a:endParaRPr lang="en-US"/>
          </a:p>
        </p:txBody>
      </p:sp>
      <p:sp>
        <p:nvSpPr>
          <p:cNvPr id="22" name="Rectangle 35"/>
          <p:cNvSpPr/>
          <p:nvPr/>
        </p:nvSpPr>
        <p:spPr>
          <a:xfrm>
            <a:off x="7324344" y="0"/>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6"/>
          <p:cNvSpPr/>
          <p:nvPr/>
        </p:nvSpPr>
        <p:spPr>
          <a:xfrm>
            <a:off x="2441448" y="0"/>
            <a:ext cx="2441448" cy="23912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37"/>
          <p:cNvSpPr/>
          <p:nvPr/>
        </p:nvSpPr>
        <p:spPr>
          <a:xfrm>
            <a:off x="0" y="2391262"/>
            <a:ext cx="2441448" cy="23912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9"/>
          <p:cNvSpPr/>
          <p:nvPr/>
        </p:nvSpPr>
        <p:spPr>
          <a:xfrm>
            <a:off x="9765792" y="2391262"/>
            <a:ext cx="2441448" cy="23912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59599DEA-59DA-2B56-FB68-F9E5007112B7}"/>
              </a:ext>
            </a:extLst>
          </p:cNvPr>
          <p:cNvSpPr>
            <a:spLocks noGrp="1"/>
          </p:cNvSpPr>
          <p:nvPr>
            <p:ph type="body" sz="quarter" idx="22"/>
          </p:nvPr>
        </p:nvSpPr>
        <p:spPr>
          <a:xfrm>
            <a:off x="441873" y="5109018"/>
            <a:ext cx="10433274" cy="566572"/>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57465E9E-2F9F-FD05-8958-CC4C5AB3EB5B}"/>
              </a:ext>
            </a:extLst>
          </p:cNvPr>
          <p:cNvSpPr>
            <a:spLocks noGrp="1"/>
          </p:cNvSpPr>
          <p:nvPr>
            <p:ph type="body" sz="quarter" idx="23" hasCustomPrompt="1"/>
          </p:nvPr>
        </p:nvSpPr>
        <p:spPr>
          <a:xfrm>
            <a:off x="441872" y="5675590"/>
            <a:ext cx="10433275" cy="902763"/>
          </a:xfrm>
          <a:prstGeom prst="rect">
            <a:avLst/>
          </a:prstGeom>
        </p:spPr>
        <p:txBody>
          <a:bodyPr/>
          <a:lstStyle>
            <a:lvl1pPr marL="0" indent="0">
              <a:buNone/>
              <a:defRPr sz="1800">
                <a:solidFill>
                  <a:schemeClr val="tx1"/>
                </a:solidFill>
                <a:latin typeface="Segoe UI" panose="020B0502040204020203" pitchFamily="34" charset="0"/>
                <a:cs typeface="Segoe UI" panose="020B0502040204020203" pitchFamily="34" charset="0"/>
              </a:defRPr>
            </a:lvl1pPr>
          </a:lstStyle>
          <a:p>
            <a:pPr lvl="0"/>
            <a:r>
              <a:rPr lang="da-DK" dirty="0"/>
              <a:t>Klik for at indsætte tekst</a:t>
            </a:r>
          </a:p>
        </p:txBody>
      </p:sp>
    </p:spTree>
    <p:extLst>
      <p:ext uri="{BB962C8B-B14F-4D97-AF65-F5344CB8AC3E}">
        <p14:creationId xmlns:p14="http://schemas.microsoft.com/office/powerpoint/2010/main" val="42720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osaik uden billeder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5" name="Picture Placeholder 2"/>
          <p:cNvSpPr>
            <a:spLocks noGrp="1"/>
          </p:cNvSpPr>
          <p:nvPr>
            <p:ph type="pic" sz="quarter" idx="17"/>
          </p:nvPr>
        </p:nvSpPr>
        <p:spPr>
          <a:xfrm>
            <a:off x="4882896" y="0"/>
            <a:ext cx="2441448" cy="2286000"/>
          </a:xfrm>
          <a:prstGeom prst="rect">
            <a:avLst/>
          </a:prstGeom>
        </p:spPr>
        <p:txBody>
          <a:bodyPr/>
          <a:lstStyle/>
          <a:p>
            <a:r>
              <a:rPr lang="da-DK"/>
              <a:t>Klik på ikonet for at tilføje et billede</a:t>
            </a:r>
            <a:endParaRPr lang="en-US"/>
          </a:p>
        </p:txBody>
      </p:sp>
      <p:sp>
        <p:nvSpPr>
          <p:cNvPr id="16" name="Picture Placeholder 2"/>
          <p:cNvSpPr>
            <a:spLocks noGrp="1"/>
          </p:cNvSpPr>
          <p:nvPr>
            <p:ph type="pic" sz="quarter" idx="18"/>
          </p:nvPr>
        </p:nvSpPr>
        <p:spPr>
          <a:xfrm>
            <a:off x="7324344" y="2286000"/>
            <a:ext cx="2441448" cy="2286000"/>
          </a:xfrm>
          <a:prstGeom prst="rect">
            <a:avLst/>
          </a:prstGeom>
        </p:spPr>
        <p:txBody>
          <a:bodyPr/>
          <a:lstStyle/>
          <a:p>
            <a:r>
              <a:rPr lang="da-DK"/>
              <a:t>Klik på ikonet for at tilføje et billede</a:t>
            </a:r>
            <a:endParaRPr lang="en-US"/>
          </a:p>
        </p:txBody>
      </p:sp>
      <p:sp>
        <p:nvSpPr>
          <p:cNvPr id="17" name="Picture Placeholder 2"/>
          <p:cNvSpPr>
            <a:spLocks noGrp="1"/>
          </p:cNvSpPr>
          <p:nvPr>
            <p:ph type="pic" sz="quarter" idx="19"/>
          </p:nvPr>
        </p:nvSpPr>
        <p:spPr>
          <a:xfrm>
            <a:off x="9765792" y="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9" name="Picture Placeholder 2"/>
          <p:cNvSpPr>
            <a:spLocks noGrp="1"/>
          </p:cNvSpPr>
          <p:nvPr>
            <p:ph type="pic" sz="quarter" idx="21"/>
          </p:nvPr>
        </p:nvSpPr>
        <p:spPr>
          <a:xfrm>
            <a:off x="4882896" y="4572000"/>
            <a:ext cx="2441448" cy="2286000"/>
          </a:xfrm>
          <a:prstGeom prst="rect">
            <a:avLst/>
          </a:prstGeom>
        </p:spPr>
        <p:txBody>
          <a:bodyPr/>
          <a:lstStyle/>
          <a:p>
            <a:r>
              <a:rPr lang="da-DK"/>
              <a:t>Klik på ikonet for at tilføje et billede</a:t>
            </a:r>
            <a:endParaRPr lang="en-US"/>
          </a:p>
        </p:txBody>
      </p:sp>
      <p:sp>
        <p:nvSpPr>
          <p:cNvPr id="20" name="Picture Placeholder 2"/>
          <p:cNvSpPr>
            <a:spLocks noGrp="1"/>
          </p:cNvSpPr>
          <p:nvPr>
            <p:ph type="pic" sz="quarter" idx="22"/>
          </p:nvPr>
        </p:nvSpPr>
        <p:spPr>
          <a:xfrm>
            <a:off x="9765792" y="4572000"/>
            <a:ext cx="2441448" cy="2286000"/>
          </a:xfrm>
          <a:prstGeom prst="rect">
            <a:avLst/>
          </a:prstGeom>
        </p:spPr>
        <p:txBody>
          <a:bodyPr/>
          <a:lstStyle/>
          <a:p>
            <a:r>
              <a:rPr lang="da-DK"/>
              <a:t>Klik på ikonet for at tilføje et billede</a:t>
            </a:r>
            <a:endParaRPr lang="en-US"/>
          </a:p>
        </p:txBody>
      </p:sp>
      <p:sp>
        <p:nvSpPr>
          <p:cNvPr id="11" name="Rectangle 36"/>
          <p:cNvSpPr/>
          <p:nvPr/>
        </p:nvSpPr>
        <p:spPr>
          <a:xfrm>
            <a:off x="4882896" y="2286001"/>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8"/>
          <p:cNvSpPr/>
          <p:nvPr/>
        </p:nvSpPr>
        <p:spPr>
          <a:xfrm>
            <a:off x="7324344" y="-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9"/>
          <p:cNvSpPr/>
          <p:nvPr/>
        </p:nvSpPr>
        <p:spPr>
          <a:xfrm>
            <a:off x="9765792" y="228600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8"/>
          <p:cNvSpPr/>
          <p:nvPr/>
        </p:nvSpPr>
        <p:spPr>
          <a:xfrm>
            <a:off x="2441448" y="4572000"/>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089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Mosaik uden billeder (Grøn)">
    <p:bg>
      <p:bgPr>
        <a:solidFill>
          <a:schemeClr val="bg1">
            <a:alpha val="60000"/>
          </a:schemeClr>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5" name="Picture Placeholder 2"/>
          <p:cNvSpPr>
            <a:spLocks noGrp="1"/>
          </p:cNvSpPr>
          <p:nvPr>
            <p:ph type="pic" sz="quarter" idx="17"/>
          </p:nvPr>
        </p:nvSpPr>
        <p:spPr>
          <a:xfrm>
            <a:off x="4882896" y="0"/>
            <a:ext cx="2441448" cy="2286000"/>
          </a:xfrm>
          <a:prstGeom prst="rect">
            <a:avLst/>
          </a:prstGeom>
        </p:spPr>
        <p:txBody>
          <a:bodyPr/>
          <a:lstStyle/>
          <a:p>
            <a:r>
              <a:rPr lang="da-DK"/>
              <a:t>Klik på ikonet for at tilføje et billede</a:t>
            </a:r>
            <a:endParaRPr lang="en-US"/>
          </a:p>
        </p:txBody>
      </p:sp>
      <p:sp>
        <p:nvSpPr>
          <p:cNvPr id="16" name="Picture Placeholder 2"/>
          <p:cNvSpPr>
            <a:spLocks noGrp="1"/>
          </p:cNvSpPr>
          <p:nvPr>
            <p:ph type="pic" sz="quarter" idx="18"/>
          </p:nvPr>
        </p:nvSpPr>
        <p:spPr>
          <a:xfrm>
            <a:off x="7324344" y="2286000"/>
            <a:ext cx="2441448" cy="2286000"/>
          </a:xfrm>
          <a:prstGeom prst="rect">
            <a:avLst/>
          </a:prstGeom>
        </p:spPr>
        <p:txBody>
          <a:bodyPr/>
          <a:lstStyle/>
          <a:p>
            <a:r>
              <a:rPr lang="da-DK"/>
              <a:t>Klik på ikonet for at tilføje et billede</a:t>
            </a:r>
            <a:endParaRPr lang="en-US"/>
          </a:p>
        </p:txBody>
      </p:sp>
      <p:sp>
        <p:nvSpPr>
          <p:cNvPr id="17" name="Picture Placeholder 2"/>
          <p:cNvSpPr>
            <a:spLocks noGrp="1"/>
          </p:cNvSpPr>
          <p:nvPr>
            <p:ph type="pic" sz="quarter" idx="19"/>
          </p:nvPr>
        </p:nvSpPr>
        <p:spPr>
          <a:xfrm>
            <a:off x="9765792" y="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9" name="Picture Placeholder 2"/>
          <p:cNvSpPr>
            <a:spLocks noGrp="1"/>
          </p:cNvSpPr>
          <p:nvPr>
            <p:ph type="pic" sz="quarter" idx="21"/>
          </p:nvPr>
        </p:nvSpPr>
        <p:spPr>
          <a:xfrm>
            <a:off x="4882896" y="4572000"/>
            <a:ext cx="2441448" cy="2286000"/>
          </a:xfrm>
          <a:prstGeom prst="rect">
            <a:avLst/>
          </a:prstGeom>
        </p:spPr>
        <p:txBody>
          <a:bodyPr/>
          <a:lstStyle/>
          <a:p>
            <a:r>
              <a:rPr lang="da-DK"/>
              <a:t>Klik på ikonet for at tilføje et billede</a:t>
            </a:r>
            <a:endParaRPr lang="en-US"/>
          </a:p>
        </p:txBody>
      </p:sp>
      <p:sp>
        <p:nvSpPr>
          <p:cNvPr id="20" name="Picture Placeholder 2"/>
          <p:cNvSpPr>
            <a:spLocks noGrp="1"/>
          </p:cNvSpPr>
          <p:nvPr>
            <p:ph type="pic" sz="quarter" idx="22"/>
          </p:nvPr>
        </p:nvSpPr>
        <p:spPr>
          <a:xfrm>
            <a:off x="9765792"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8"/>
          <p:cNvSpPr/>
          <p:nvPr/>
        </p:nvSpPr>
        <p:spPr>
          <a:xfrm>
            <a:off x="7324344" y="-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39"/>
          <p:cNvSpPr/>
          <p:nvPr/>
        </p:nvSpPr>
        <p:spPr>
          <a:xfrm>
            <a:off x="9765792" y="228600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38"/>
          <p:cNvSpPr/>
          <p:nvPr/>
        </p:nvSpPr>
        <p:spPr>
          <a:xfrm>
            <a:off x="7324344" y="457200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6"/>
          <p:cNvSpPr/>
          <p:nvPr/>
        </p:nvSpPr>
        <p:spPr>
          <a:xfrm>
            <a:off x="2441448" y="4572000"/>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915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osaik - Tekst højre (Gul)">
    <p:bg>
      <p:bgPr>
        <a:solidFill>
          <a:schemeClr val="accent3"/>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2EB40485-9B05-E6D5-6087-979F9A266F97}"/>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D5E55CF8-ACDB-4439-01EB-59867470C2A6}"/>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2412768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Mosaik - Tekst højre (Blå)">
    <p:bg>
      <p:bgPr>
        <a:solidFill>
          <a:schemeClr val="accent1"/>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8CC45905-0BBE-DEDB-B902-0AD5FD9DC1D9}"/>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bg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77AC7255-BD92-5033-8CE0-EE6EE13BC5D8}"/>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bg1"/>
                </a:solidFill>
              </a:defRPr>
            </a:lvl1pPr>
          </a:lstStyle>
          <a:p>
            <a:pPr lvl="0"/>
            <a:r>
              <a:rPr lang="da-DK"/>
              <a:t>Klik for at redigere teksttypografierne i masteren</a:t>
            </a:r>
          </a:p>
        </p:txBody>
      </p:sp>
      <p:sp>
        <p:nvSpPr>
          <p:cNvPr id="4" name="Rektangel 3">
            <a:extLst>
              <a:ext uri="{FF2B5EF4-FFF2-40B4-BE49-F238E27FC236}">
                <a16:creationId xmlns:a16="http://schemas.microsoft.com/office/drawing/2014/main" id="{369B91FD-1D2A-BB46-0CD0-2E8E0C7A7AAD}"/>
              </a:ext>
            </a:extLst>
          </p:cNvPr>
          <p:cNvSpPr/>
          <p:nvPr/>
        </p:nvSpPr>
        <p:spPr>
          <a:xfrm>
            <a:off x="10972800" y="5693475"/>
            <a:ext cx="1012054" cy="9914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descr="Et billede, der indeholder Grafik, Font/skrifttype, logo, cirkel&#10;&#10;AI-genereret indhold kan være ukorrekt.">
            <a:extLst>
              <a:ext uri="{FF2B5EF4-FFF2-40B4-BE49-F238E27FC236}">
                <a16:creationId xmlns:a16="http://schemas.microsoft.com/office/drawing/2014/main" id="{966FE0DA-B50F-EEE0-64A8-63B3217663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8520" y="5693475"/>
            <a:ext cx="757557" cy="888025"/>
          </a:xfrm>
          <a:prstGeom prst="rect">
            <a:avLst/>
          </a:prstGeom>
        </p:spPr>
      </p:pic>
    </p:spTree>
    <p:extLst>
      <p:ext uri="{BB962C8B-B14F-4D97-AF65-F5344CB8AC3E}">
        <p14:creationId xmlns:p14="http://schemas.microsoft.com/office/powerpoint/2010/main" val="244839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osaik - Tekst højre (Hvid)">
    <p:bg>
      <p:bgPr>
        <a:solidFill>
          <a:schemeClr val="bg1">
            <a:alpha val="60000"/>
          </a:schemeClr>
        </a:solidFill>
        <a:effectLst/>
      </p:bgPr>
    </p:bg>
    <p:spTree>
      <p:nvGrpSpPr>
        <p:cNvPr id="1" name=""/>
        <p:cNvGrpSpPr/>
        <p:nvPr/>
      </p:nvGrpSpPr>
      <p:grpSpPr>
        <a:xfrm>
          <a:off x="0" y="0"/>
          <a:ext cx="0" cy="0"/>
          <a:chOff x="0" y="0"/>
          <a:chExt cx="0" cy="0"/>
        </a:xfrm>
      </p:grpSpPr>
      <p:sp>
        <p:nvSpPr>
          <p:cNvPr id="35" name="Picture Placeholder 2"/>
          <p:cNvSpPr>
            <a:spLocks noGrp="1"/>
          </p:cNvSpPr>
          <p:nvPr>
            <p:ph type="pic" sz="quarter" idx="15"/>
          </p:nvPr>
        </p:nvSpPr>
        <p:spPr>
          <a:xfrm>
            <a:off x="0" y="0"/>
            <a:ext cx="2441448" cy="2286000"/>
          </a:xfrm>
          <a:prstGeom prst="rect">
            <a:avLst/>
          </a:prstGeom>
        </p:spPr>
        <p:txBody>
          <a:bodyPr/>
          <a:lstStyle/>
          <a:p>
            <a:r>
              <a:rPr lang="da-DK"/>
              <a:t>Klik på ikonet for at tilføje et billede</a:t>
            </a:r>
            <a:endParaRPr lang="en-US"/>
          </a:p>
        </p:txBody>
      </p:sp>
      <p:sp>
        <p:nvSpPr>
          <p:cNvPr id="14" name="Picture Placeholder 2"/>
          <p:cNvSpPr>
            <a:spLocks noGrp="1"/>
          </p:cNvSpPr>
          <p:nvPr>
            <p:ph type="pic" sz="quarter" idx="16"/>
          </p:nvPr>
        </p:nvSpPr>
        <p:spPr>
          <a:xfrm>
            <a:off x="2441448" y="2286000"/>
            <a:ext cx="2441448" cy="2286000"/>
          </a:xfrm>
          <a:prstGeom prst="rect">
            <a:avLst/>
          </a:prstGeom>
        </p:spPr>
        <p:txBody>
          <a:bodyPr/>
          <a:lstStyle/>
          <a:p>
            <a:r>
              <a:rPr lang="da-DK"/>
              <a:t>Klik på ikonet for at tilføje et billede</a:t>
            </a:r>
            <a:endParaRPr lang="en-US"/>
          </a:p>
        </p:txBody>
      </p:sp>
      <p:sp>
        <p:nvSpPr>
          <p:cNvPr id="18" name="Picture Placeholder 2"/>
          <p:cNvSpPr>
            <a:spLocks noGrp="1"/>
          </p:cNvSpPr>
          <p:nvPr>
            <p:ph type="pic" sz="quarter" idx="20"/>
          </p:nvPr>
        </p:nvSpPr>
        <p:spPr>
          <a:xfrm>
            <a:off x="0" y="4572000"/>
            <a:ext cx="2441448" cy="2286000"/>
          </a:xfrm>
          <a:prstGeom prst="rect">
            <a:avLst/>
          </a:prstGeom>
        </p:spPr>
        <p:txBody>
          <a:bodyPr/>
          <a:lstStyle/>
          <a:p>
            <a:r>
              <a:rPr lang="da-DK"/>
              <a:t>Klik på ikonet for at tilføje et billede</a:t>
            </a:r>
            <a:endParaRPr lang="en-US"/>
          </a:p>
        </p:txBody>
      </p:sp>
      <p:sp>
        <p:nvSpPr>
          <p:cNvPr id="10" name="Rectangle 35"/>
          <p:cNvSpPr/>
          <p:nvPr/>
        </p:nvSpPr>
        <p:spPr>
          <a:xfrm>
            <a:off x="2441448" y="-1"/>
            <a:ext cx="2441448"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6"/>
          <p:cNvSpPr/>
          <p:nvPr/>
        </p:nvSpPr>
        <p:spPr>
          <a:xfrm>
            <a:off x="2441448" y="4571999"/>
            <a:ext cx="2441448"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37"/>
          <p:cNvSpPr/>
          <p:nvPr/>
        </p:nvSpPr>
        <p:spPr>
          <a:xfrm>
            <a:off x="0" y="2286001"/>
            <a:ext cx="2441448"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ladsholder til tekst 2">
            <a:extLst>
              <a:ext uri="{FF2B5EF4-FFF2-40B4-BE49-F238E27FC236}">
                <a16:creationId xmlns:a16="http://schemas.microsoft.com/office/drawing/2014/main" id="{2F9BFEE5-7447-E63A-A957-9B467F331174}"/>
              </a:ext>
            </a:extLst>
          </p:cNvPr>
          <p:cNvSpPr>
            <a:spLocks noGrp="1"/>
          </p:cNvSpPr>
          <p:nvPr>
            <p:ph type="body" sz="quarter" idx="22"/>
          </p:nvPr>
        </p:nvSpPr>
        <p:spPr>
          <a:xfrm>
            <a:off x="5583708" y="482702"/>
            <a:ext cx="6055505" cy="590220"/>
          </a:xfrm>
          <a:prstGeom prst="rect">
            <a:avLst/>
          </a:prstGeom>
        </p:spPr>
        <p:txBody>
          <a:bodyPr/>
          <a:lstStyle>
            <a:lvl1pPr marL="0" indent="0">
              <a:buNone/>
              <a:defRPr sz="3200" baseline="0">
                <a:solidFill>
                  <a:schemeClr val="tx1"/>
                </a:solidFill>
                <a:latin typeface="Segoe UI Black" panose="020B0A02040204020203" pitchFamily="34" charset="0"/>
                <a:ea typeface="Segoe UI Black" panose="020B0A02040204020203" pitchFamily="34" charset="0"/>
              </a:defRPr>
            </a:lvl1pPr>
          </a:lstStyle>
          <a:p>
            <a:pPr lvl="0"/>
            <a:r>
              <a:rPr lang="da-DK"/>
              <a:t>Klik for at redigere teksttypografierne i masteren</a:t>
            </a:r>
          </a:p>
        </p:txBody>
      </p:sp>
      <p:sp>
        <p:nvSpPr>
          <p:cNvPr id="3" name="Pladsholder til tekst 4">
            <a:extLst>
              <a:ext uri="{FF2B5EF4-FFF2-40B4-BE49-F238E27FC236}">
                <a16:creationId xmlns:a16="http://schemas.microsoft.com/office/drawing/2014/main" id="{BC1D49D4-6DA9-44DE-389D-22AEB8F4B694}"/>
              </a:ext>
            </a:extLst>
          </p:cNvPr>
          <p:cNvSpPr>
            <a:spLocks noGrp="1"/>
          </p:cNvSpPr>
          <p:nvPr>
            <p:ph type="body" sz="quarter" idx="23"/>
          </p:nvPr>
        </p:nvSpPr>
        <p:spPr>
          <a:xfrm>
            <a:off x="5583708" y="1367161"/>
            <a:ext cx="6055505" cy="4644152"/>
          </a:xfrm>
          <a:prstGeom prst="rect">
            <a:avLst/>
          </a:prstGeom>
        </p:spPr>
        <p:txBody>
          <a:bodyPr/>
          <a:lstStyle>
            <a:lvl1pPr marL="0" indent="0">
              <a:buNone/>
              <a:defRPr sz="1800">
                <a:solidFill>
                  <a:schemeClr val="tx1"/>
                </a:solidFill>
              </a:defRPr>
            </a:lvl1pPr>
          </a:lstStyle>
          <a:p>
            <a:pPr lvl="0"/>
            <a:r>
              <a:rPr lang="da-DK"/>
              <a:t>Klik for at redigere teksttypografierne i masteren</a:t>
            </a:r>
          </a:p>
        </p:txBody>
      </p:sp>
    </p:spTree>
    <p:extLst>
      <p:ext uri="{BB962C8B-B14F-4D97-AF65-F5344CB8AC3E}">
        <p14:creationId xmlns:p14="http://schemas.microsoft.com/office/powerpoint/2010/main" val="5698708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5E3442-89BA-927C-F92F-A108CA93A68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211FEA80-9C4F-5501-FFF3-DB69FAB3B2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47803E38-D8AC-0EEC-344F-8F191775F808}"/>
              </a:ext>
            </a:extLst>
          </p:cNvPr>
          <p:cNvSpPr>
            <a:spLocks noGrp="1"/>
          </p:cNvSpPr>
          <p:nvPr>
            <p:ph type="dt" sz="half" idx="10"/>
          </p:nvPr>
        </p:nvSpPr>
        <p:spPr/>
        <p:txBody>
          <a:bodyPr/>
          <a:lstStyle/>
          <a:p>
            <a:fld id="{F739ABD4-EA54-48BA-A30F-6325B1E1D1A2}" type="datetimeFigureOut">
              <a:rPr lang="da-DK" smtClean="0"/>
              <a:t>25-06-2026</a:t>
            </a:fld>
            <a:endParaRPr lang="da-DK"/>
          </a:p>
        </p:txBody>
      </p:sp>
      <p:sp>
        <p:nvSpPr>
          <p:cNvPr id="5" name="Pladsholder til sidefod 4">
            <a:extLst>
              <a:ext uri="{FF2B5EF4-FFF2-40B4-BE49-F238E27FC236}">
                <a16:creationId xmlns:a16="http://schemas.microsoft.com/office/drawing/2014/main" id="{872C6751-2BA0-303D-05BD-53C07B0B55E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E4F6102-24A7-56D3-B0FC-F163C633A05F}"/>
              </a:ext>
            </a:extLst>
          </p:cNvPr>
          <p:cNvSpPr>
            <a:spLocks noGrp="1"/>
          </p:cNvSpPr>
          <p:nvPr>
            <p:ph type="sldNum" sz="quarter" idx="12"/>
          </p:nvPr>
        </p:nvSpPr>
        <p:spPr/>
        <p:txBody>
          <a:bodyPr/>
          <a:lstStyle/>
          <a:p>
            <a:fld id="{4D4CC84B-4A6C-4553-9140-2F620B2E62D0}" type="slidenum">
              <a:rPr lang="da-DK" smtClean="0"/>
              <a:t>‹nr.›</a:t>
            </a:fld>
            <a:endParaRPr lang="da-DK"/>
          </a:p>
        </p:txBody>
      </p:sp>
    </p:spTree>
    <p:extLst>
      <p:ext uri="{BB962C8B-B14F-4D97-AF65-F5344CB8AC3E}">
        <p14:creationId xmlns:p14="http://schemas.microsoft.com/office/powerpoint/2010/main" val="3368739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60000"/>
          </a:schemeClr>
        </a:solidFill>
        <a:effectLst/>
      </p:bgPr>
    </p:bg>
    <p:spTree>
      <p:nvGrpSpPr>
        <p:cNvPr id="1" name=""/>
        <p:cNvGrpSpPr/>
        <p:nvPr/>
      </p:nvGrpSpPr>
      <p:grpSpPr>
        <a:xfrm>
          <a:off x="0" y="0"/>
          <a:ext cx="0" cy="0"/>
          <a:chOff x="0" y="0"/>
          <a:chExt cx="0" cy="0"/>
        </a:xfrm>
      </p:grpSpPr>
      <p:pic>
        <p:nvPicPr>
          <p:cNvPr id="2" name="Billede 1"/>
          <p:cNvPicPr>
            <a:picLocks noChangeAspect="1"/>
          </p:cNvPicPr>
          <p:nvPr/>
        </p:nvPicPr>
        <p:blipFill>
          <a:blip r:embed="rId25" cstate="print">
            <a:extLst>
              <a:ext uri="{28A0092B-C50C-407E-A947-70E740481C1C}">
                <a14:useLocalDpi xmlns:a14="http://schemas.microsoft.com/office/drawing/2010/main" val="0"/>
              </a:ext>
            </a:extLst>
          </a:blip>
          <a:srcRect/>
          <a:stretch/>
        </p:blipFill>
        <p:spPr>
          <a:xfrm>
            <a:off x="11129145" y="5688106"/>
            <a:ext cx="754271" cy="883620"/>
          </a:xfrm>
          <a:prstGeom prst="rect">
            <a:avLst/>
          </a:prstGeom>
        </p:spPr>
      </p:pic>
    </p:spTree>
    <p:extLst>
      <p:ext uri="{BB962C8B-B14F-4D97-AF65-F5344CB8AC3E}">
        <p14:creationId xmlns:p14="http://schemas.microsoft.com/office/powerpoint/2010/main" val="1806958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reestock.com/free-photos/business-team-heads-together-convey-concept-3266108" TargetMode="External"/><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xhere.com/da/photo/1243188" TargetMode="External"/><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9420A0A3-00D4-CF0F-F2CF-D00DFCFBE76F}"/>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a:noFill/>
        </p:spPr>
      </p:pic>
      <p:sp>
        <p:nvSpPr>
          <p:cNvPr id="17" name="Text Placeholder 2">
            <a:extLst>
              <a:ext uri="{FF2B5EF4-FFF2-40B4-BE49-F238E27FC236}">
                <a16:creationId xmlns:a16="http://schemas.microsoft.com/office/drawing/2014/main" id="{634BA995-181B-9A1D-72C7-49F48FF4CC6B}"/>
              </a:ext>
            </a:extLst>
          </p:cNvPr>
          <p:cNvSpPr>
            <a:spLocks noGrp="1"/>
          </p:cNvSpPr>
          <p:nvPr>
            <p:ph type="body" sz="quarter" idx="22"/>
          </p:nvPr>
        </p:nvSpPr>
        <p:spPr>
          <a:xfrm>
            <a:off x="883802" y="3649894"/>
            <a:ext cx="10424396" cy="972913"/>
          </a:xfrm>
        </p:spPr>
        <p:txBody>
          <a:bodyPr wrap="square">
            <a:normAutofit/>
          </a:bodyPr>
          <a:lstStyle/>
          <a:p>
            <a:r>
              <a:rPr lang="da-DK" noProof="0" dirty="0"/>
              <a:t>Sørensen Auto</a:t>
            </a:r>
          </a:p>
        </p:txBody>
      </p:sp>
      <p:sp>
        <p:nvSpPr>
          <p:cNvPr id="19" name="Text Placeholder 3">
            <a:extLst>
              <a:ext uri="{FF2B5EF4-FFF2-40B4-BE49-F238E27FC236}">
                <a16:creationId xmlns:a16="http://schemas.microsoft.com/office/drawing/2014/main" id="{5C007426-867F-5B12-AB84-329D163056FF}"/>
              </a:ext>
            </a:extLst>
          </p:cNvPr>
          <p:cNvSpPr>
            <a:spLocks noGrp="1"/>
          </p:cNvSpPr>
          <p:nvPr>
            <p:ph type="body" sz="quarter" idx="23"/>
          </p:nvPr>
        </p:nvSpPr>
        <p:spPr>
          <a:xfrm>
            <a:off x="883802" y="4622807"/>
            <a:ext cx="10424396" cy="808421"/>
          </a:xfrm>
        </p:spPr>
        <p:txBody>
          <a:bodyPr>
            <a:normAutofit/>
          </a:bodyPr>
          <a:lstStyle/>
          <a:p>
            <a:r>
              <a:rPr lang="da-DK" noProof="0" dirty="0"/>
              <a:t>Planlægning og “morgenbriefing”</a:t>
            </a:r>
          </a:p>
        </p:txBody>
      </p:sp>
    </p:spTree>
    <p:extLst>
      <p:ext uri="{BB962C8B-B14F-4D97-AF65-F5344CB8AC3E}">
        <p14:creationId xmlns:p14="http://schemas.microsoft.com/office/powerpoint/2010/main" val="618238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billede 6">
            <a:extLst>
              <a:ext uri="{FF2B5EF4-FFF2-40B4-BE49-F238E27FC236}">
                <a16:creationId xmlns:a16="http://schemas.microsoft.com/office/drawing/2014/main" id="{17B50D77-C6BD-0114-9079-4CBC0942336E}"/>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437" b="13437"/>
          <a:stretch/>
        </p:blipFill>
        <p:spPr>
          <a:xfrm>
            <a:off x="6096043" y="0"/>
            <a:ext cx="6095915" cy="6858000"/>
          </a:xfrm>
          <a:noFill/>
        </p:spPr>
      </p:pic>
      <p:sp>
        <p:nvSpPr>
          <p:cNvPr id="16" name="Text Placeholder 2">
            <a:extLst>
              <a:ext uri="{FF2B5EF4-FFF2-40B4-BE49-F238E27FC236}">
                <a16:creationId xmlns:a16="http://schemas.microsoft.com/office/drawing/2014/main" id="{C7C9AF53-7BBE-13F7-CD5B-9CB45BED7A69}"/>
              </a:ext>
            </a:extLst>
          </p:cNvPr>
          <p:cNvSpPr>
            <a:spLocks noGrp="1"/>
          </p:cNvSpPr>
          <p:nvPr>
            <p:ph type="body" sz="quarter" idx="22"/>
          </p:nvPr>
        </p:nvSpPr>
        <p:spPr>
          <a:xfrm>
            <a:off x="590763" y="634997"/>
            <a:ext cx="4984414" cy="590220"/>
          </a:xfrm>
        </p:spPr>
        <p:txBody>
          <a:bodyPr>
            <a:normAutofit/>
          </a:bodyPr>
          <a:lstStyle/>
          <a:p>
            <a:r>
              <a:rPr lang="da-DK" sz="2200" noProof="0" dirty="0"/>
              <a:t>Planlægning og “morgenbriefing”</a:t>
            </a:r>
          </a:p>
          <a:p>
            <a:endParaRPr lang="da-DK" sz="2200" noProof="0" dirty="0"/>
          </a:p>
        </p:txBody>
      </p:sp>
      <p:sp>
        <p:nvSpPr>
          <p:cNvPr id="17" name="Text Placeholder 3">
            <a:extLst>
              <a:ext uri="{FF2B5EF4-FFF2-40B4-BE49-F238E27FC236}">
                <a16:creationId xmlns:a16="http://schemas.microsoft.com/office/drawing/2014/main" id="{878C6B3C-A44B-C989-5806-BFE4799269F0}"/>
              </a:ext>
            </a:extLst>
          </p:cNvPr>
          <p:cNvSpPr>
            <a:spLocks noGrp="1"/>
          </p:cNvSpPr>
          <p:nvPr>
            <p:ph type="body" sz="quarter" idx="23"/>
          </p:nvPr>
        </p:nvSpPr>
        <p:spPr>
          <a:xfrm>
            <a:off x="590763" y="1534507"/>
            <a:ext cx="4984414" cy="4831913"/>
          </a:xfrm>
        </p:spPr>
        <p:txBody>
          <a:bodyPr>
            <a:normAutofit/>
          </a:bodyPr>
          <a:lstStyle/>
          <a:p>
            <a:r>
              <a:rPr lang="da-DK" noProof="0" dirty="0"/>
              <a:t>I denne opgave skal I arbejde med en vigtig del af hverdagen på et værksted – nemlig </a:t>
            </a:r>
            <a:r>
              <a:rPr lang="da-DK" b="1" noProof="0" dirty="0"/>
              <a:t>planlægning og kommunikation</a:t>
            </a:r>
            <a:r>
              <a:rPr lang="da-DK" noProof="0" dirty="0"/>
              <a:t>.</a:t>
            </a:r>
          </a:p>
          <a:p>
            <a:r>
              <a:rPr lang="da-DK" noProof="0" dirty="0"/>
              <a:t>Som mekaniker er det ikke nok bare at kunne udføre arbejdet. I skal også kunne planlægge jeres opgaver og forklare dem tydeligt til kolleger og kunder. Derfor skal I </a:t>
            </a:r>
            <a:r>
              <a:rPr lang="da-DK" noProof="0" dirty="0" err="1"/>
              <a:t>i</a:t>
            </a:r>
            <a:r>
              <a:rPr lang="da-DK" noProof="0" dirty="0"/>
              <a:t> dag lave en </a:t>
            </a:r>
            <a:r>
              <a:rPr lang="da-DK" b="1" noProof="0" dirty="0"/>
              <a:t>arbejdsplan</a:t>
            </a:r>
            <a:r>
              <a:rPr lang="da-DK" noProof="0" dirty="0"/>
              <a:t> og præsentere den som en kort morgenbriefing.</a:t>
            </a:r>
          </a:p>
          <a:p>
            <a:r>
              <a:rPr lang="da-DK" noProof="0" dirty="0"/>
              <a:t>I skal øve jer i at:</a:t>
            </a:r>
          </a:p>
          <a:p>
            <a:pPr fontAlgn="ctr"/>
            <a:r>
              <a:rPr lang="da-DK" noProof="0" dirty="0"/>
              <a:t>skabe overblik over dagens opgaver</a:t>
            </a:r>
          </a:p>
          <a:p>
            <a:pPr fontAlgn="ctr"/>
            <a:r>
              <a:rPr lang="da-DK" noProof="0" dirty="0"/>
              <a:t>prioritere tid og rækkefølge</a:t>
            </a:r>
          </a:p>
          <a:p>
            <a:pPr fontAlgn="ctr"/>
            <a:r>
              <a:rPr lang="da-DK" noProof="0" dirty="0"/>
              <a:t>forklare jeres plan klart og forståeligt</a:t>
            </a:r>
          </a:p>
          <a:p>
            <a:endParaRPr lang="da-DK" noProof="0" dirty="0"/>
          </a:p>
        </p:txBody>
      </p:sp>
    </p:spTree>
    <p:extLst>
      <p:ext uri="{BB962C8B-B14F-4D97-AF65-F5344CB8AC3E}">
        <p14:creationId xmlns:p14="http://schemas.microsoft.com/office/powerpoint/2010/main" val="1345828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dsholder til billede 11">
            <a:extLst>
              <a:ext uri="{FF2B5EF4-FFF2-40B4-BE49-F238E27FC236}">
                <a16:creationId xmlns:a16="http://schemas.microsoft.com/office/drawing/2014/main" id="{3F1FA56E-1962-9105-5C7C-C32F19C54189}"/>
              </a:ext>
            </a:extLst>
          </p:cNvPr>
          <p:cNvPicPr>
            <a:picLocks noGrp="1" noChangeAspect="1"/>
          </p:cNvPicPr>
          <p:nvPr>
            <p:ph type="pic" sz="quarter" idx="21"/>
          </p:nvPr>
        </p:nvPicPr>
        <p:blipFill>
          <a:blip r:embed="rId2"/>
          <a:srcRect t="1746" r="87" b="-437"/>
          <a:stretch>
            <a:fillRect/>
          </a:stretch>
        </p:blipFill>
        <p:spPr>
          <a:xfrm>
            <a:off x="20" y="76200"/>
            <a:ext cx="12191980" cy="4305300"/>
          </a:xfrm>
          <a:prstGeom prst="rect">
            <a:avLst/>
          </a:prstGeom>
          <a:noFill/>
        </p:spPr>
      </p:pic>
      <p:sp>
        <p:nvSpPr>
          <p:cNvPr id="44" name="Text Placeholder 2">
            <a:extLst>
              <a:ext uri="{FF2B5EF4-FFF2-40B4-BE49-F238E27FC236}">
                <a16:creationId xmlns:a16="http://schemas.microsoft.com/office/drawing/2014/main" id="{9B0E1070-2D83-6B4A-8B79-F75B05730A2F}"/>
              </a:ext>
            </a:extLst>
          </p:cNvPr>
          <p:cNvSpPr>
            <a:spLocks noGrp="1"/>
          </p:cNvSpPr>
          <p:nvPr>
            <p:ph type="body" sz="quarter" idx="22"/>
          </p:nvPr>
        </p:nvSpPr>
        <p:spPr>
          <a:xfrm>
            <a:off x="1164249" y="4381500"/>
            <a:ext cx="10424396" cy="566572"/>
          </a:xfrm>
        </p:spPr>
        <p:txBody>
          <a:bodyPr/>
          <a:lstStyle/>
          <a:p>
            <a:r>
              <a:rPr lang="da-DK" noProof="0" dirty="0"/>
              <a:t>Hvordan styrer værkføreren dagen?</a:t>
            </a:r>
          </a:p>
        </p:txBody>
      </p:sp>
      <p:sp>
        <p:nvSpPr>
          <p:cNvPr id="45" name="Text Placeholder 3">
            <a:extLst>
              <a:ext uri="{FF2B5EF4-FFF2-40B4-BE49-F238E27FC236}">
                <a16:creationId xmlns:a16="http://schemas.microsoft.com/office/drawing/2014/main" id="{6278B544-F36F-732C-F2EB-F796D49D5028}"/>
              </a:ext>
            </a:extLst>
          </p:cNvPr>
          <p:cNvSpPr>
            <a:spLocks noGrp="1"/>
          </p:cNvSpPr>
          <p:nvPr>
            <p:ph type="body" sz="quarter" idx="23"/>
          </p:nvPr>
        </p:nvSpPr>
        <p:spPr>
          <a:xfrm>
            <a:off x="396153" y="4948072"/>
            <a:ext cx="10424396" cy="1624583"/>
          </a:xfrm>
        </p:spPr>
        <p:txBody>
          <a:bodyPr/>
          <a:lstStyle/>
          <a:p>
            <a:r>
              <a:rPr lang="da-DK" noProof="0" dirty="0"/>
              <a:t>Hvordan forgår det i jeres firma?</a:t>
            </a:r>
          </a:p>
          <a:p>
            <a:r>
              <a:rPr lang="da-DK" noProof="0" dirty="0"/>
              <a:t>Hvem planlægger / booker kunder ind i kalenderen?</a:t>
            </a:r>
          </a:p>
          <a:p>
            <a:r>
              <a:rPr lang="da-DK" noProof="0" dirty="0"/>
              <a:t>Hvilket system bruger i? </a:t>
            </a:r>
          </a:p>
          <a:p>
            <a:endParaRPr lang="da-DK" noProof="0" dirty="0"/>
          </a:p>
        </p:txBody>
      </p:sp>
    </p:spTree>
    <p:extLst>
      <p:ext uri="{BB962C8B-B14F-4D97-AF65-F5344CB8AC3E}">
        <p14:creationId xmlns:p14="http://schemas.microsoft.com/office/powerpoint/2010/main" val="144155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99B7656-160C-0C15-D273-F1369C1795DB}"/>
              </a:ext>
            </a:extLst>
          </p:cNvPr>
          <p:cNvSpPr>
            <a:spLocks noGrp="1"/>
          </p:cNvSpPr>
          <p:nvPr>
            <p:ph type="body" sz="quarter" idx="22"/>
          </p:nvPr>
        </p:nvSpPr>
        <p:spPr>
          <a:xfrm>
            <a:off x="6636087" y="482702"/>
            <a:ext cx="5003126" cy="590220"/>
          </a:xfrm>
        </p:spPr>
        <p:txBody>
          <a:bodyPr/>
          <a:lstStyle/>
          <a:p>
            <a:r>
              <a:rPr lang="da-DK" noProof="0" dirty="0"/>
              <a:t>Holder tidsplanen?</a:t>
            </a:r>
          </a:p>
        </p:txBody>
      </p:sp>
      <p:sp>
        <p:nvSpPr>
          <p:cNvPr id="13" name="Text Placeholder 3">
            <a:extLst>
              <a:ext uri="{FF2B5EF4-FFF2-40B4-BE49-F238E27FC236}">
                <a16:creationId xmlns:a16="http://schemas.microsoft.com/office/drawing/2014/main" id="{BB4DD2B1-A99F-57EA-720A-1B196F3348EB}"/>
              </a:ext>
            </a:extLst>
          </p:cNvPr>
          <p:cNvSpPr>
            <a:spLocks noGrp="1"/>
          </p:cNvSpPr>
          <p:nvPr>
            <p:ph type="body" sz="quarter" idx="23"/>
          </p:nvPr>
        </p:nvSpPr>
        <p:spPr>
          <a:xfrm>
            <a:off x="6636087" y="1367161"/>
            <a:ext cx="5003126" cy="3652895"/>
          </a:xfrm>
        </p:spPr>
        <p:txBody>
          <a:bodyPr/>
          <a:lstStyle/>
          <a:p>
            <a:r>
              <a:rPr lang="da-DK" noProof="0" dirty="0"/>
              <a:t>At lave en plan for dagens arbejde er som udgangspunkt en god idé, men det er ikke altid, at planen holder. </a:t>
            </a:r>
          </a:p>
          <a:p>
            <a:r>
              <a:rPr lang="da-DK" noProof="0" dirty="0"/>
              <a:t>Derfor skal selv den bedste plan indimellem justeres, efterhånden som dagen skrider frem. Det kan skyldes forhold, vi ikke kendte til, inden reparationen blev påbegyndt, eller ændringer og ønsker fra kunderne, sygdom eller andet.</a:t>
            </a:r>
          </a:p>
          <a:p>
            <a:endParaRPr lang="da-DK" noProof="0" dirty="0"/>
          </a:p>
          <a:p>
            <a:r>
              <a:rPr lang="da-DK" noProof="0" dirty="0"/>
              <a:t>Har oplevet at en dagsplan ikke holdte, og hvad var problemet?</a:t>
            </a:r>
          </a:p>
        </p:txBody>
      </p:sp>
      <p:pic>
        <p:nvPicPr>
          <p:cNvPr id="32" name="Pladsholder til billede 31">
            <a:extLst>
              <a:ext uri="{FF2B5EF4-FFF2-40B4-BE49-F238E27FC236}">
                <a16:creationId xmlns:a16="http://schemas.microsoft.com/office/drawing/2014/main" id="{38103FC1-A217-217C-775A-CB17E3FEC4C4}"/>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642" r="16642"/>
          <a:stretch>
            <a:fillRect/>
          </a:stretch>
        </p:blipFill>
        <p:spPr/>
      </p:pic>
    </p:spTree>
    <p:extLst>
      <p:ext uri="{BB962C8B-B14F-4D97-AF65-F5344CB8AC3E}">
        <p14:creationId xmlns:p14="http://schemas.microsoft.com/office/powerpoint/2010/main" val="2658205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
            <a:extLst>
              <a:ext uri="{FF2B5EF4-FFF2-40B4-BE49-F238E27FC236}">
                <a16:creationId xmlns:a16="http://schemas.microsoft.com/office/drawing/2014/main" id="{69F5A82D-BA84-EB81-9E30-18048B2F3D9C}"/>
              </a:ext>
            </a:extLst>
          </p:cNvPr>
          <p:cNvSpPr>
            <a:spLocks noGrp="1"/>
          </p:cNvSpPr>
          <p:nvPr>
            <p:ph type="body" sz="quarter" idx="13"/>
          </p:nvPr>
        </p:nvSpPr>
        <p:spPr>
          <a:xfrm>
            <a:off x="378983" y="369907"/>
            <a:ext cx="11434034" cy="443198"/>
          </a:xfrm>
        </p:spPr>
        <p:txBody>
          <a:bodyPr/>
          <a:lstStyle/>
          <a:p>
            <a:r>
              <a:rPr lang="da-DK" noProof="0" dirty="0"/>
              <a:t>Planlægning</a:t>
            </a:r>
          </a:p>
        </p:txBody>
      </p:sp>
      <p:sp>
        <p:nvSpPr>
          <p:cNvPr id="16" name="Text Placeholder 2">
            <a:extLst>
              <a:ext uri="{FF2B5EF4-FFF2-40B4-BE49-F238E27FC236}">
                <a16:creationId xmlns:a16="http://schemas.microsoft.com/office/drawing/2014/main" id="{C6BBFB21-C31C-C442-2C64-E454DB5A1FBB}"/>
              </a:ext>
            </a:extLst>
          </p:cNvPr>
          <p:cNvSpPr>
            <a:spLocks noGrp="1"/>
          </p:cNvSpPr>
          <p:nvPr>
            <p:ph type="body" sz="quarter" idx="14"/>
          </p:nvPr>
        </p:nvSpPr>
        <p:spPr>
          <a:xfrm>
            <a:off x="400843" y="1030923"/>
            <a:ext cx="11390313" cy="1703133"/>
          </a:xfrm>
        </p:spPr>
        <p:txBody>
          <a:bodyPr/>
          <a:lstStyle/>
          <a:p>
            <a:pPr algn="l"/>
            <a:r>
              <a:rPr lang="da-DK" noProof="0" dirty="0"/>
              <a:t>I denne opgave skal I arbejde med en vigtig del af hverdagen på et værksted – nemlig planlægning.</a:t>
            </a:r>
          </a:p>
          <a:p>
            <a:pPr algn="l"/>
            <a:r>
              <a:rPr lang="da-DK" noProof="0" dirty="0"/>
              <a:t>Du skal planlægge en hel arbejdsdag for Sørensen Auto.</a:t>
            </a:r>
          </a:p>
          <a:p>
            <a:pPr algn="l"/>
            <a:r>
              <a:rPr lang="da-DK" noProof="0" dirty="0"/>
              <a:t>I Excel arket Planner skal du flytte rubrikkerne rundet og få dagen til at gå op. </a:t>
            </a:r>
          </a:p>
          <a:p>
            <a:pPr algn="l"/>
            <a:endParaRPr lang="da-DK" noProof="0" dirty="0"/>
          </a:p>
        </p:txBody>
      </p:sp>
      <p:sp>
        <p:nvSpPr>
          <p:cNvPr id="5" name="Tekstfelt 4">
            <a:extLst>
              <a:ext uri="{FF2B5EF4-FFF2-40B4-BE49-F238E27FC236}">
                <a16:creationId xmlns:a16="http://schemas.microsoft.com/office/drawing/2014/main" id="{B020C165-F549-BF58-A9F6-7B07AC0D5E2B}"/>
              </a:ext>
            </a:extLst>
          </p:cNvPr>
          <p:cNvSpPr txBox="1"/>
          <p:nvPr/>
        </p:nvSpPr>
        <p:spPr>
          <a:xfrm>
            <a:off x="400843" y="2889504"/>
            <a:ext cx="10535381" cy="3694176"/>
          </a:xfrm>
          <a:prstGeom prst="rect">
            <a:avLst/>
          </a:prstGeom>
          <a:noFill/>
        </p:spPr>
        <p:txBody>
          <a:bodyPr wrap="square" rtlCol="0">
            <a:spAutoFit/>
          </a:bodyPr>
          <a:lstStyle/>
          <a:p>
            <a:endParaRPr lang="da-DK" noProof="0" dirty="0"/>
          </a:p>
        </p:txBody>
      </p:sp>
      <p:pic>
        <p:nvPicPr>
          <p:cNvPr id="7" name="Billede 6">
            <a:extLst>
              <a:ext uri="{FF2B5EF4-FFF2-40B4-BE49-F238E27FC236}">
                <a16:creationId xmlns:a16="http://schemas.microsoft.com/office/drawing/2014/main" id="{4F5FFF65-9009-ED77-48E7-45032B118138}"/>
              </a:ext>
            </a:extLst>
          </p:cNvPr>
          <p:cNvPicPr>
            <a:picLocks noChangeAspect="1"/>
          </p:cNvPicPr>
          <p:nvPr/>
        </p:nvPicPr>
        <p:blipFill>
          <a:blip r:embed="rId2"/>
          <a:stretch>
            <a:fillRect/>
          </a:stretch>
        </p:blipFill>
        <p:spPr>
          <a:xfrm>
            <a:off x="1342675" y="2206882"/>
            <a:ext cx="8258525" cy="4178291"/>
          </a:xfrm>
          <a:prstGeom prst="rect">
            <a:avLst/>
          </a:prstGeom>
        </p:spPr>
      </p:pic>
      <p:sp>
        <p:nvSpPr>
          <p:cNvPr id="8" name="Ellipse 7">
            <a:extLst>
              <a:ext uri="{FF2B5EF4-FFF2-40B4-BE49-F238E27FC236}">
                <a16:creationId xmlns:a16="http://schemas.microsoft.com/office/drawing/2014/main" id="{8E7CBD5B-0D67-464F-2D77-C59A68F425A0}"/>
              </a:ext>
            </a:extLst>
          </p:cNvPr>
          <p:cNvSpPr/>
          <p:nvPr/>
        </p:nvSpPr>
        <p:spPr>
          <a:xfrm>
            <a:off x="1517904" y="5961888"/>
            <a:ext cx="1408176" cy="76809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Tree>
    <p:extLst>
      <p:ext uri="{BB962C8B-B14F-4D97-AF65-F5344CB8AC3E}">
        <p14:creationId xmlns:p14="http://schemas.microsoft.com/office/powerpoint/2010/main" val="277827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FB868F5-1AEC-6F39-59B7-D5D40E533589}"/>
              </a:ext>
            </a:extLst>
          </p:cNvPr>
          <p:cNvSpPr>
            <a:spLocks noGrp="1"/>
          </p:cNvSpPr>
          <p:nvPr>
            <p:ph type="body" sz="quarter" idx="13"/>
          </p:nvPr>
        </p:nvSpPr>
        <p:spPr/>
        <p:txBody>
          <a:bodyPr/>
          <a:lstStyle/>
          <a:p>
            <a:r>
              <a:rPr lang="da-DK" noProof="0" dirty="0"/>
              <a:t>Historien for Sørensen Auto</a:t>
            </a:r>
          </a:p>
        </p:txBody>
      </p:sp>
      <p:sp>
        <p:nvSpPr>
          <p:cNvPr id="3" name="Pladsholder til tekst 2">
            <a:extLst>
              <a:ext uri="{FF2B5EF4-FFF2-40B4-BE49-F238E27FC236}">
                <a16:creationId xmlns:a16="http://schemas.microsoft.com/office/drawing/2014/main" id="{1FBB09C8-B3A0-FBFF-D933-43C44CC0C596}"/>
              </a:ext>
            </a:extLst>
          </p:cNvPr>
          <p:cNvSpPr>
            <a:spLocks noGrp="1"/>
          </p:cNvSpPr>
          <p:nvPr>
            <p:ph type="body" sz="quarter" idx="14"/>
          </p:nvPr>
        </p:nvSpPr>
        <p:spPr>
          <a:xfrm>
            <a:off x="444564" y="1105535"/>
            <a:ext cx="11390313" cy="1035621"/>
          </a:xfrm>
        </p:spPr>
        <p:txBody>
          <a:bodyPr/>
          <a:lstStyle/>
          <a:p>
            <a:pPr algn="l"/>
            <a:r>
              <a:rPr lang="da-DK" noProof="0" dirty="0"/>
              <a:t>Ved at klikke på fanen historien nederst til venstre kan du læse omkring kundeønsker og din medarbejder. </a:t>
            </a:r>
          </a:p>
        </p:txBody>
      </p:sp>
      <p:pic>
        <p:nvPicPr>
          <p:cNvPr id="5" name="Billede 4">
            <a:extLst>
              <a:ext uri="{FF2B5EF4-FFF2-40B4-BE49-F238E27FC236}">
                <a16:creationId xmlns:a16="http://schemas.microsoft.com/office/drawing/2014/main" id="{4BAD91E5-D3C8-1C13-F844-5A74AEBBD256}"/>
              </a:ext>
            </a:extLst>
          </p:cNvPr>
          <p:cNvPicPr>
            <a:picLocks noChangeAspect="1"/>
          </p:cNvPicPr>
          <p:nvPr/>
        </p:nvPicPr>
        <p:blipFill>
          <a:blip r:embed="rId2"/>
          <a:stretch>
            <a:fillRect/>
          </a:stretch>
        </p:blipFill>
        <p:spPr>
          <a:xfrm>
            <a:off x="2995530" y="1581912"/>
            <a:ext cx="6815982" cy="5006862"/>
          </a:xfrm>
          <a:prstGeom prst="rect">
            <a:avLst/>
          </a:prstGeom>
        </p:spPr>
      </p:pic>
    </p:spTree>
    <p:extLst>
      <p:ext uri="{BB962C8B-B14F-4D97-AF65-F5344CB8AC3E}">
        <p14:creationId xmlns:p14="http://schemas.microsoft.com/office/powerpoint/2010/main" val="257545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40DA5BCE-79A4-0BD4-0121-144896180A2C}"/>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t="4984" b="4984"/>
          <a:stretch>
            <a:fillRect/>
          </a:stretch>
        </p:blipFill>
        <p:spPr>
          <a:prstGeom prst="rect">
            <a:avLst/>
          </a:prstGeom>
          <a:solidFill>
            <a:srgbClr val="E7E6E6"/>
          </a:solidFill>
        </p:spPr>
      </p:pic>
      <p:sp>
        <p:nvSpPr>
          <p:cNvPr id="10" name="Text Placeholder 2">
            <a:extLst>
              <a:ext uri="{FF2B5EF4-FFF2-40B4-BE49-F238E27FC236}">
                <a16:creationId xmlns:a16="http://schemas.microsoft.com/office/drawing/2014/main" id="{3BC9BAF3-9109-F3DC-F3A1-BDB5E4167C6F}"/>
              </a:ext>
            </a:extLst>
          </p:cNvPr>
          <p:cNvSpPr>
            <a:spLocks noGrp="1"/>
          </p:cNvSpPr>
          <p:nvPr>
            <p:ph type="body" sz="quarter" idx="22"/>
          </p:nvPr>
        </p:nvSpPr>
        <p:spPr>
          <a:xfrm>
            <a:off x="6636087" y="482702"/>
            <a:ext cx="5003126" cy="590220"/>
          </a:xfrm>
        </p:spPr>
        <p:txBody>
          <a:bodyPr/>
          <a:lstStyle/>
          <a:p>
            <a:r>
              <a:rPr lang="da-DK" noProof="0" dirty="0"/>
              <a:t>Hans</a:t>
            </a:r>
          </a:p>
        </p:txBody>
      </p:sp>
      <p:sp>
        <p:nvSpPr>
          <p:cNvPr id="12" name="Text Placeholder 3">
            <a:extLst>
              <a:ext uri="{FF2B5EF4-FFF2-40B4-BE49-F238E27FC236}">
                <a16:creationId xmlns:a16="http://schemas.microsoft.com/office/drawing/2014/main" id="{B50D445D-3E7E-8DC1-2E85-4BBFF4F344B6}"/>
              </a:ext>
            </a:extLst>
          </p:cNvPr>
          <p:cNvSpPr>
            <a:spLocks noGrp="1"/>
          </p:cNvSpPr>
          <p:nvPr>
            <p:ph type="body" sz="quarter" idx="23"/>
          </p:nvPr>
        </p:nvSpPr>
        <p:spPr>
          <a:xfrm>
            <a:off x="6636087" y="1778641"/>
            <a:ext cx="5003126" cy="1458335"/>
          </a:xfrm>
        </p:spPr>
        <p:txBody>
          <a:bodyPr/>
          <a:lstStyle/>
          <a:p>
            <a:r>
              <a:rPr lang="da-DK" noProof="0" dirty="0"/>
              <a:t>Hans er 3 års lærling - han har en Golf med Ca. 700 HK fordi han fætter har </a:t>
            </a:r>
            <a:r>
              <a:rPr lang="da-DK" noProof="0"/>
              <a:t>givet den </a:t>
            </a:r>
            <a:r>
              <a:rPr lang="da-DK" noProof="0" dirty="0"/>
              <a:t>en pose chips.</a:t>
            </a:r>
          </a:p>
        </p:txBody>
      </p:sp>
    </p:spTree>
    <p:extLst>
      <p:ext uri="{BB962C8B-B14F-4D97-AF65-F5344CB8AC3E}">
        <p14:creationId xmlns:p14="http://schemas.microsoft.com/office/powerpoint/2010/main" val="1461768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5BCE615B-E3AD-1BDB-BD89-802103864EA5}"/>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t="4984" b="4984"/>
          <a:stretch>
            <a:fillRect/>
          </a:stretch>
        </p:blipFill>
        <p:spPr>
          <a:prstGeom prst="rect">
            <a:avLst/>
          </a:prstGeom>
          <a:solidFill>
            <a:srgbClr val="E7E6E6"/>
          </a:solidFill>
        </p:spPr>
      </p:pic>
      <p:sp>
        <p:nvSpPr>
          <p:cNvPr id="10" name="Text Placeholder 2">
            <a:extLst>
              <a:ext uri="{FF2B5EF4-FFF2-40B4-BE49-F238E27FC236}">
                <a16:creationId xmlns:a16="http://schemas.microsoft.com/office/drawing/2014/main" id="{89381565-CFD7-7B32-832A-0DAC13AFFE18}"/>
              </a:ext>
            </a:extLst>
          </p:cNvPr>
          <p:cNvSpPr>
            <a:spLocks noGrp="1"/>
          </p:cNvSpPr>
          <p:nvPr>
            <p:ph type="body" sz="quarter" idx="22"/>
          </p:nvPr>
        </p:nvSpPr>
        <p:spPr>
          <a:xfrm>
            <a:off x="6636087" y="482702"/>
            <a:ext cx="5003126" cy="590220"/>
          </a:xfrm>
        </p:spPr>
        <p:txBody>
          <a:bodyPr/>
          <a:lstStyle/>
          <a:p>
            <a:r>
              <a:rPr lang="da-DK" noProof="0" dirty="0"/>
              <a:t>Peter</a:t>
            </a:r>
          </a:p>
        </p:txBody>
      </p:sp>
      <p:sp>
        <p:nvSpPr>
          <p:cNvPr id="12" name="Text Placeholder 3">
            <a:extLst>
              <a:ext uri="{FF2B5EF4-FFF2-40B4-BE49-F238E27FC236}">
                <a16:creationId xmlns:a16="http://schemas.microsoft.com/office/drawing/2014/main" id="{9296CDAD-39A5-1E98-3FD7-3D860A5649F2}"/>
              </a:ext>
            </a:extLst>
          </p:cNvPr>
          <p:cNvSpPr>
            <a:spLocks noGrp="1"/>
          </p:cNvSpPr>
          <p:nvPr>
            <p:ph type="body" sz="quarter" idx="23"/>
          </p:nvPr>
        </p:nvSpPr>
        <p:spPr>
          <a:xfrm>
            <a:off x="6636087" y="1641481"/>
            <a:ext cx="5003126" cy="4644152"/>
          </a:xfrm>
        </p:spPr>
        <p:txBody>
          <a:bodyPr/>
          <a:lstStyle/>
          <a:p>
            <a:r>
              <a:rPr lang="da-DK" noProof="0" dirty="0"/>
              <a:t>Peter er uddannet mekaniker, han har haft ondt i ryggen, lige siden Conny bad ham flytte den regnvandstønde nede ved sommerhuset.</a:t>
            </a:r>
          </a:p>
        </p:txBody>
      </p:sp>
    </p:spTree>
    <p:extLst>
      <p:ext uri="{BB962C8B-B14F-4D97-AF65-F5344CB8AC3E}">
        <p14:creationId xmlns:p14="http://schemas.microsoft.com/office/powerpoint/2010/main" val="2877199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a:extLst>
              <a:ext uri="{FF2B5EF4-FFF2-40B4-BE49-F238E27FC236}">
                <a16:creationId xmlns:a16="http://schemas.microsoft.com/office/drawing/2014/main" id="{11CFEB41-7ED4-0D30-56D3-B7C78538EAEC}"/>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t="4984" b="4984"/>
          <a:stretch>
            <a:fillRect/>
          </a:stretch>
        </p:blipFill>
        <p:spPr>
          <a:prstGeom prst="rect">
            <a:avLst/>
          </a:prstGeom>
          <a:solidFill>
            <a:srgbClr val="E7E6E6"/>
          </a:solidFill>
        </p:spPr>
      </p:pic>
      <p:sp>
        <p:nvSpPr>
          <p:cNvPr id="10" name="Text Placeholder 2">
            <a:extLst>
              <a:ext uri="{FF2B5EF4-FFF2-40B4-BE49-F238E27FC236}">
                <a16:creationId xmlns:a16="http://schemas.microsoft.com/office/drawing/2014/main" id="{9E015F79-03C1-DBA4-0B83-74C54E8C4F0D}"/>
              </a:ext>
            </a:extLst>
          </p:cNvPr>
          <p:cNvSpPr>
            <a:spLocks noGrp="1"/>
          </p:cNvSpPr>
          <p:nvPr>
            <p:ph type="body" sz="quarter" idx="22"/>
          </p:nvPr>
        </p:nvSpPr>
        <p:spPr>
          <a:xfrm>
            <a:off x="6636087" y="482702"/>
            <a:ext cx="5003126" cy="590220"/>
          </a:xfrm>
        </p:spPr>
        <p:txBody>
          <a:bodyPr/>
          <a:lstStyle/>
          <a:p>
            <a:r>
              <a:rPr lang="da-DK" noProof="0" dirty="0"/>
              <a:t>Alex</a:t>
            </a:r>
          </a:p>
        </p:txBody>
      </p:sp>
      <p:sp>
        <p:nvSpPr>
          <p:cNvPr id="12" name="Text Placeholder 3">
            <a:extLst>
              <a:ext uri="{FF2B5EF4-FFF2-40B4-BE49-F238E27FC236}">
                <a16:creationId xmlns:a16="http://schemas.microsoft.com/office/drawing/2014/main" id="{D758F576-1D21-71EE-74B0-579D5FF2F6A1}"/>
              </a:ext>
            </a:extLst>
          </p:cNvPr>
          <p:cNvSpPr>
            <a:spLocks noGrp="1"/>
          </p:cNvSpPr>
          <p:nvPr>
            <p:ph type="body" sz="quarter" idx="23"/>
          </p:nvPr>
        </p:nvSpPr>
        <p:spPr>
          <a:xfrm>
            <a:off x="6636087" y="1367161"/>
            <a:ext cx="5003126" cy="1970399"/>
          </a:xfrm>
        </p:spPr>
        <p:txBody>
          <a:bodyPr/>
          <a:lstStyle/>
          <a:p>
            <a:r>
              <a:rPr lang="da-DK" noProof="0" dirty="0"/>
              <a:t>Alex er uddannet mekaniker. Han er Ukrainer og hedder rigtigt </a:t>
            </a:r>
            <a:r>
              <a:rPr lang="da-DK" noProof="0" dirty="0" err="1"/>
              <a:t>Олександръ</a:t>
            </a:r>
            <a:r>
              <a:rPr lang="da-DK" noProof="0" dirty="0"/>
              <a:t> han kommer fra den betagende havneby </a:t>
            </a:r>
            <a:r>
              <a:rPr lang="da-DK" noProof="0" dirty="0" err="1"/>
              <a:t>Odesa</a:t>
            </a:r>
            <a:r>
              <a:rPr lang="da-DK" noProof="0" dirty="0"/>
              <a:t> ved Sortehavskysten, der er berømt for sine brede boulevarder, den ikoniske </a:t>
            </a:r>
            <a:r>
              <a:rPr lang="da-DK" noProof="0" dirty="0" err="1"/>
              <a:t>Potemkin</a:t>
            </a:r>
            <a:r>
              <a:rPr lang="da-DK" noProof="0" dirty="0"/>
              <a:t>-trappe og en unik, sydeuropæisk stemning. Alex er ikke god til dansk med er flydende i Engelsk.</a:t>
            </a:r>
          </a:p>
        </p:txBody>
      </p:sp>
    </p:spTree>
    <p:extLst>
      <p:ext uri="{BB962C8B-B14F-4D97-AF65-F5344CB8AC3E}">
        <p14:creationId xmlns:p14="http://schemas.microsoft.com/office/powerpoint/2010/main" val="2442460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02FB85ED-8DF5-EB2A-4577-98BBFC264E51}"/>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r="-2" b="42343"/>
          <a:stretch>
            <a:fillRect/>
          </a:stretch>
        </p:blipFill>
        <p:spPr>
          <a:xfrm>
            <a:off x="20" y="10"/>
            <a:ext cx="6095980" cy="6857990"/>
          </a:xfrm>
          <a:prstGeom prst="rect">
            <a:avLst/>
          </a:prstGeom>
          <a:noFill/>
        </p:spPr>
      </p:pic>
      <p:sp>
        <p:nvSpPr>
          <p:cNvPr id="11" name="Text Placeholder 2">
            <a:extLst>
              <a:ext uri="{FF2B5EF4-FFF2-40B4-BE49-F238E27FC236}">
                <a16:creationId xmlns:a16="http://schemas.microsoft.com/office/drawing/2014/main" id="{D1BCFA46-4704-E0EF-A694-1162691E4C30}"/>
              </a:ext>
            </a:extLst>
          </p:cNvPr>
          <p:cNvSpPr>
            <a:spLocks noGrp="1"/>
          </p:cNvSpPr>
          <p:nvPr>
            <p:ph type="body" sz="quarter" idx="22"/>
          </p:nvPr>
        </p:nvSpPr>
        <p:spPr>
          <a:xfrm>
            <a:off x="6636087" y="482702"/>
            <a:ext cx="5003126" cy="590220"/>
          </a:xfrm>
        </p:spPr>
        <p:txBody>
          <a:bodyPr/>
          <a:lstStyle/>
          <a:p>
            <a:r>
              <a:rPr lang="da-DK" noProof="0" dirty="0"/>
              <a:t>Josef</a:t>
            </a:r>
          </a:p>
        </p:txBody>
      </p:sp>
      <p:sp>
        <p:nvSpPr>
          <p:cNvPr id="13" name="Text Placeholder 3">
            <a:extLst>
              <a:ext uri="{FF2B5EF4-FFF2-40B4-BE49-F238E27FC236}">
                <a16:creationId xmlns:a16="http://schemas.microsoft.com/office/drawing/2014/main" id="{CBA324C9-B768-1294-5F99-70B80723ACD9}"/>
              </a:ext>
            </a:extLst>
          </p:cNvPr>
          <p:cNvSpPr>
            <a:spLocks noGrp="1"/>
          </p:cNvSpPr>
          <p:nvPr>
            <p:ph type="body" sz="quarter" idx="23"/>
          </p:nvPr>
        </p:nvSpPr>
        <p:spPr>
          <a:xfrm>
            <a:off x="5611959" y="1467745"/>
            <a:ext cx="5003126" cy="1403471"/>
          </a:xfrm>
        </p:spPr>
        <p:txBody>
          <a:bodyPr/>
          <a:lstStyle/>
          <a:p>
            <a:r>
              <a:rPr lang="da-DK" noProof="0" dirty="0"/>
              <a:t>Josef er 1 års lærling og arbejder normalt sammen med Morten. </a:t>
            </a:r>
          </a:p>
          <a:p>
            <a:r>
              <a:rPr lang="da-DK" noProof="0" dirty="0"/>
              <a:t>Morten er nemlig gift med Josefs storesøster,  Jasmin.</a:t>
            </a:r>
          </a:p>
        </p:txBody>
      </p:sp>
    </p:spTree>
    <p:extLst>
      <p:ext uri="{BB962C8B-B14F-4D97-AF65-F5344CB8AC3E}">
        <p14:creationId xmlns:p14="http://schemas.microsoft.com/office/powerpoint/2010/main" val="660035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84B4301A-FF37-C10B-790C-E860795BDF21}"/>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b="10000"/>
          <a:stretch>
            <a:fillRect/>
          </a:stretch>
        </p:blipFill>
        <p:spPr>
          <a:xfrm>
            <a:off x="20" y="10"/>
            <a:ext cx="6095980" cy="6857990"/>
          </a:xfrm>
          <a:prstGeom prst="rect">
            <a:avLst/>
          </a:prstGeom>
          <a:noFill/>
        </p:spPr>
      </p:pic>
      <p:sp>
        <p:nvSpPr>
          <p:cNvPr id="11" name="Text Placeholder 2">
            <a:extLst>
              <a:ext uri="{FF2B5EF4-FFF2-40B4-BE49-F238E27FC236}">
                <a16:creationId xmlns:a16="http://schemas.microsoft.com/office/drawing/2014/main" id="{6EA25130-B17B-5C13-B80E-F84CEB149C66}"/>
              </a:ext>
            </a:extLst>
          </p:cNvPr>
          <p:cNvSpPr>
            <a:spLocks noGrp="1"/>
          </p:cNvSpPr>
          <p:nvPr>
            <p:ph type="body" sz="quarter" idx="22"/>
          </p:nvPr>
        </p:nvSpPr>
        <p:spPr>
          <a:xfrm>
            <a:off x="6636087" y="482702"/>
            <a:ext cx="5003126" cy="590220"/>
          </a:xfrm>
        </p:spPr>
        <p:txBody>
          <a:bodyPr/>
          <a:lstStyle/>
          <a:p>
            <a:r>
              <a:rPr lang="en-US" dirty="0"/>
              <a:t>Morten</a:t>
            </a:r>
          </a:p>
        </p:txBody>
      </p:sp>
      <p:sp>
        <p:nvSpPr>
          <p:cNvPr id="13" name="Text Placeholder 3">
            <a:extLst>
              <a:ext uri="{FF2B5EF4-FFF2-40B4-BE49-F238E27FC236}">
                <a16:creationId xmlns:a16="http://schemas.microsoft.com/office/drawing/2014/main" id="{8F5DDD30-9421-CDB3-9EDB-EB8AFF8CD848}"/>
              </a:ext>
            </a:extLst>
          </p:cNvPr>
          <p:cNvSpPr>
            <a:spLocks noGrp="1"/>
          </p:cNvSpPr>
          <p:nvPr>
            <p:ph type="body" sz="quarter" idx="23"/>
          </p:nvPr>
        </p:nvSpPr>
        <p:spPr>
          <a:xfrm>
            <a:off x="6636087" y="1367161"/>
            <a:ext cx="5003126" cy="1659503"/>
          </a:xfrm>
        </p:spPr>
        <p:txBody>
          <a:bodyPr/>
          <a:lstStyle/>
          <a:p>
            <a:r>
              <a:rPr lang="da-DK" dirty="0"/>
              <a:t>Morten er uddannet mekaniker, han er gift med Jasmin og hænger nu på Josef hele dagen lang.</a:t>
            </a:r>
            <a:endParaRPr lang="en-US" dirty="0"/>
          </a:p>
        </p:txBody>
      </p:sp>
    </p:spTree>
    <p:extLst>
      <p:ext uri="{BB962C8B-B14F-4D97-AF65-F5344CB8AC3E}">
        <p14:creationId xmlns:p14="http://schemas.microsoft.com/office/powerpoint/2010/main" val="3081484191"/>
      </p:ext>
    </p:extLst>
  </p:cSld>
  <p:clrMapOvr>
    <a:masterClrMapping/>
  </p:clrMapOvr>
</p:sld>
</file>

<file path=ppt/theme/theme1.xml><?xml version="1.0" encoding="utf-8"?>
<a:theme xmlns:a="http://schemas.openxmlformats.org/drawingml/2006/main" name="EUCSyd_PowerPoint_2025 (3)">
  <a:themeElements>
    <a:clrScheme name="EUC Syd farver">
      <a:dk1>
        <a:sysClr val="windowText" lastClr="000000"/>
      </a:dk1>
      <a:lt1>
        <a:sysClr val="window" lastClr="FFFFFF"/>
      </a:lt1>
      <a:dk2>
        <a:srgbClr val="44546A"/>
      </a:dk2>
      <a:lt2>
        <a:srgbClr val="E7E6E6"/>
      </a:lt2>
      <a:accent1>
        <a:srgbClr val="0734EE"/>
      </a:accent1>
      <a:accent2>
        <a:srgbClr val="134B9A"/>
      </a:accent2>
      <a:accent3>
        <a:srgbClr val="F1F3C2"/>
      </a:accent3>
      <a:accent4>
        <a:srgbClr val="F4F2F6"/>
      </a:accent4>
      <a:accent5>
        <a:srgbClr val="FFFFFF"/>
      </a:accent5>
      <a:accent6>
        <a:srgbClr val="000000"/>
      </a:accent6>
      <a:hlink>
        <a:srgbClr val="0734EE"/>
      </a:hlink>
      <a:folHlink>
        <a:srgbClr val="134B9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289c43-837e-45f8-8801-adb84d2225b5">
      <Terms xmlns="http://schemas.microsoft.com/office/infopath/2007/PartnerControls"/>
    </lcf76f155ced4ddcb4097134ff3c332f>
    <TaxCatchAll xmlns="e2dd47a9-bcb7-4e75-bebd-7eb8829d2d8a" xsi:nil="true"/>
  </documentManagement>
</p:properties>
</file>

<file path=customXml/itemProps1.xml><?xml version="1.0" encoding="utf-8"?>
<ds:datastoreItem xmlns:ds="http://schemas.openxmlformats.org/officeDocument/2006/customXml" ds:itemID="{C9B3332F-034A-4786-9E66-0570F633BE6E}"/>
</file>

<file path=customXml/itemProps2.xml><?xml version="1.0" encoding="utf-8"?>
<ds:datastoreItem xmlns:ds="http://schemas.openxmlformats.org/officeDocument/2006/customXml" ds:itemID="{6A0A9CB4-983C-4D5A-99AE-F10A4D2B1CEA}"/>
</file>

<file path=customXml/itemProps3.xml><?xml version="1.0" encoding="utf-8"?>
<ds:datastoreItem xmlns:ds="http://schemas.openxmlformats.org/officeDocument/2006/customXml" ds:itemID="{9944C589-1E79-4C75-8638-5CE9759BE1BD}"/>
</file>

<file path=docProps/app.xml><?xml version="1.0" encoding="utf-8"?>
<Properties xmlns="http://schemas.openxmlformats.org/officeDocument/2006/extended-properties" xmlns:vt="http://schemas.openxmlformats.org/officeDocument/2006/docPropsVTypes">
  <Template>EUCSyd_PowerPoint_2025 (3)</Template>
  <TotalTime>42</TotalTime>
  <Words>422</Words>
  <Application>Microsoft Office PowerPoint</Application>
  <PresentationFormat>Widescreen</PresentationFormat>
  <Paragraphs>35</Paragraphs>
  <Slides>11</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11</vt:i4>
      </vt:variant>
    </vt:vector>
  </HeadingPairs>
  <TitlesOfParts>
    <vt:vector size="15" baseType="lpstr">
      <vt:lpstr>Arial</vt:lpstr>
      <vt:lpstr>Segoe UI</vt:lpstr>
      <vt:lpstr>Segoe UI Black</vt:lpstr>
      <vt:lpstr>EUCSyd_PowerPoint_2025 (3)</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Kenneth Andersen</dc:creator>
  <cp:lastModifiedBy>Kenneth Andersen</cp:lastModifiedBy>
  <cp:revision>1</cp:revision>
  <dcterms:created xsi:type="dcterms:W3CDTF">2026-06-10T10:53:19Z</dcterms:created>
  <dcterms:modified xsi:type="dcterms:W3CDTF">2026-06-25T08:45:30Z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ies>
</file>