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slideLayouts/slideLayout52.xml" ContentType="application/vnd.openxmlformats-officedocument.presentationml.slideLayou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9.xml" ContentType="application/vnd.openxmlformats-officedocument.presentationml.notesSlide+xml"/>
  <Override PartName="/ppt/notesMasters/notesMaster1.xml" ContentType="application/vnd.openxmlformats-officedocument.presentationml.notesMaster+xml"/>
  <Override PartName="/ppt/theme/theme2.xml" ContentType="application/vnd.openxmlformats-officedocument.theme+xml"/>
  <Override PartName="/ppt/theme/theme1.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1" r:id="rId2"/>
    <p:sldId id="2562" r:id="rId3"/>
    <p:sldId id="2563" r:id="rId4"/>
    <p:sldId id="2564" r:id="rId5"/>
    <p:sldId id="2565" r:id="rId6"/>
    <p:sldId id="2566" r:id="rId7"/>
    <p:sldId id="2567" r:id="rId8"/>
    <p:sldId id="2568" r:id="rId9"/>
    <p:sldId id="2569" r:id="rId10"/>
    <p:sldId id="2570" r:id="rId11"/>
    <p:sldId id="2571" r:id="rId12"/>
    <p:sldId id="2572"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GDPR for Mekanikerlærlinge – Regler og God Praksis i Værkstedet" id="{61CCCB37-7D4D-4ED5-9219-4E1C11281303}">
          <p14:sldIdLst>
            <p14:sldId id="2561"/>
          </p14:sldIdLst>
        </p14:section>
        <p14:section name="Grundlæggende forståelse af GDPR" id="{A66683A3-33B3-4E94-BEEA-521AD22F238B}">
          <p14:sldIdLst>
            <p14:sldId id="2562"/>
            <p14:sldId id="2563"/>
            <p14:sldId id="2564"/>
          </p14:sldIdLst>
        </p14:section>
        <p14:section name="Regler og principper i praksis" id="{4B25B2F1-FB45-47CD-AC4B-52D8C47E0978}">
          <p14:sldIdLst>
            <p14:sldId id="2565"/>
            <p14:sldId id="2566"/>
            <p14:sldId id="2567"/>
            <p14:sldId id="2568"/>
          </p14:sldIdLst>
        </p14:section>
        <p14:section name="Rettigheder, ansvar og konsekvenser" id="{08BD817E-7CDF-4A11-B4E7-66DBD559606B}">
          <p14:sldIdLst>
            <p14:sldId id="2569"/>
            <p14:sldId id="2570"/>
            <p14:sldId id="2571"/>
            <p14:sldId id="257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04AFF0A-5557-344F-572C-DCB433B0642C}" v="2" dt="2026-07-01T06:42:35.69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customXml" Target="../customXml/item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9BAEF9E-9091-4869-A94D-AD6AE1E4F22D}" type="datetimeFigureOut">
              <a:t>6/30/2026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53A5FE5-9D04-4A41-A01C-81FB2A0D22FC}" type="slidenum">
              <a:t>‹#›</a:t>
            </a:fld>
            <a:endParaRPr lang="en-US"/>
          </a:p>
        </p:txBody>
      </p:sp>
    </p:spTree>
    <p:extLst>
      <p:ext uri="{BB962C8B-B14F-4D97-AF65-F5344CB8AC3E}">
        <p14:creationId xmlns:p14="http://schemas.microsoft.com/office/powerpoint/2010/main" val="890050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AI-genereret indhold kan være ukorrekt.
---
</a:t>
            </a:r>
          </a:p>
        </p:txBody>
      </p:sp>
      <p:sp>
        <p:nvSpPr>
          <p:cNvPr id="4" name="Slide Number Placeholder 3"/>
          <p:cNvSpPr>
            <a:spLocks noGrp="1"/>
          </p:cNvSpPr>
          <p:nvPr>
            <p:ph type="sldNum" sz="quarter" idx="5"/>
          </p:nvPr>
        </p:nvSpPr>
        <p:spPr/>
        <p:txBody>
          <a:bodyPr/>
          <a:lstStyle/>
          <a:p>
            <a:fld id="{8EA226FB-F9BE-47BC-B197-8B78A8B722B1}" type="slidenum">
              <a:t>1</a:t>
            </a:fld>
            <a:endParaRPr lang="en-US"/>
          </a:p>
        </p:txBody>
      </p:sp>
    </p:spTree>
    <p:extLst>
      <p:ext uri="{BB962C8B-B14F-4D97-AF65-F5344CB8AC3E}">
        <p14:creationId xmlns:p14="http://schemas.microsoft.com/office/powerpoint/2010/main" val="4932130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Denne slide refererer til oplysninger fra følgende fil: https://www.datatilsynet.dk/regler-og-vejledning
Hvad er GDPR, og hvorfor er det vigtigt i et værksted?, Hvad er personoplysninger i mekanikerfaget?
</a:t>
            </a:r>
          </a:p>
        </p:txBody>
      </p:sp>
      <p:sp>
        <p:nvSpPr>
          <p:cNvPr id="4" name="Slide Number Placeholder 3"/>
          <p:cNvSpPr>
            <a:spLocks noGrp="1"/>
          </p:cNvSpPr>
          <p:nvPr>
            <p:ph type="sldNum" sz="quarter" idx="5"/>
          </p:nvPr>
        </p:nvSpPr>
        <p:spPr/>
        <p:txBody>
          <a:bodyPr/>
          <a:lstStyle/>
          <a:p>
            <a:fld id="{8EA226FB-F9BE-47BC-B197-8B78A8B722B1}" type="slidenum">
              <a:t>2</a:t>
            </a:fld>
            <a:endParaRPr lang="en-US"/>
          </a:p>
        </p:txBody>
      </p:sp>
    </p:spTree>
    <p:extLst>
      <p:ext uri="{BB962C8B-B14F-4D97-AF65-F5344CB8AC3E}">
        <p14:creationId xmlns:p14="http://schemas.microsoft.com/office/powerpoint/2010/main" val="19892400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Denne slide refererer til oplysninger fra følgende fil: https://www.datatilsynet.dk/regler-og-vejledning
GDPR, også kaldet Databeskyttelsesforordningen, er et fælles europæisk regelsæt, der har til formål at beskytte personoplysninger om borgere i EU. For en mekanikerlærling betyder GDPR måske ikke jura og paragraffer i hverdagen, men derimod klare spilleregler for, hvordan man håndterer oplysninger om kunder, kolleger og samarbejdspartnere. Når en kunde afleverer sin bil på værkstedet, giver kunden samtidig adgang til personoplysninger som navn, adresse, telefonnummer, e-mail og nummerplade. Disse oplysninger er omfattet af GDPR og skal behandles korrekt og ansvarligt.
GDPR er vigtig, fordi forkert håndtering af personoplysninger kan skade både kunden og virksomheden. En kunde kan miste tillid til værkstedet, hvis oplysninger deles forkert, eller hvis billeder af bilen med synlige nummerplader bliver lagt på sociale medier uden tilladelse. For virksomheden kan brud på reglerne føre til klager, påbud fra Datatilsynet og i alvorlige tilfælde store bøder. Derfor er det vigtigt, at også lærlinge forstår deres rolle og ansvar.
I praksis betyder GDPR, at personoplysninger kun må bruges til saglige og nødvendige formål, for eksempel booking af tid, udførelse af reparation eller fakturering. Oplysningerne må ikke bruges privat, deles med uvedkommende eller opbevares længere end nødvendigt. Som mekanikerlærling arbejder du ofte tæt på både kundedata og IT-systemer, og derfor er du en del af virksomhedens samlede ansvar for databeskyttelse.
Datatilsynet er den danske myndighed, der fører tilsyn med, at GDPR overholdes. De udgiver vejledninger og regler, som virksomheder – herunder autoværksteder – skal følge. Ved at kende de grundlæggende regler kan du som lærling være med til at sikre, at værkstedet arbejder professionelt, lovligt og med respekt for kundernes privatliv.
</a:t>
            </a:r>
          </a:p>
        </p:txBody>
      </p:sp>
      <p:sp>
        <p:nvSpPr>
          <p:cNvPr id="4" name="Slide Number Placeholder 3"/>
          <p:cNvSpPr>
            <a:spLocks noGrp="1"/>
          </p:cNvSpPr>
          <p:nvPr>
            <p:ph type="sldNum" sz="quarter" idx="5"/>
          </p:nvPr>
        </p:nvSpPr>
        <p:spPr/>
        <p:txBody>
          <a:bodyPr/>
          <a:lstStyle/>
          <a:p>
            <a:fld id="{8EA226FB-F9BE-47BC-B197-8B78A8B722B1}" type="slidenum">
              <a:t>3</a:t>
            </a:fld>
            <a:endParaRPr lang="en-US"/>
          </a:p>
        </p:txBody>
      </p:sp>
    </p:spTree>
    <p:extLst>
      <p:ext uri="{BB962C8B-B14F-4D97-AF65-F5344CB8AC3E}">
        <p14:creationId xmlns:p14="http://schemas.microsoft.com/office/powerpoint/2010/main" val="35003825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Denne slide refererer til oplysninger fra følgende fil: https://www.datatilsynet.dk/regler-og-vejledning
Personoplysninger er alle oplysninger, der kan knyttes til en identificerbar person. I et autoværksted møder mekanikerlærlinge personoplysninger hver eneste dag, ofte uden at tænke over det. Det kan være tydelige oplysninger som kundens navn, adresse, telefonnummer og e-mail, men også mere indirekte oplysninger som nummerplade, stelnummer eller servicehistorik, der kan kobles til en bestemt person.
Når du arbejder med bookingsystemer, fakturaer eller kundekartoteker, behandler du personoplysninger. Det samme gælder, hvis du har adgang til billeder af biler, hvor nummerpladen er synlig, eller hvis der ligger dokumenter i bilen, som for eksempel serviceaftaler eller forsikringspapirer. Oplysninger om medarbejdere, herunder lærlinge, er også personoplysninger, for eksempel arbejdstider, sygefravær og lønoplysninger.
Nogle personoplysninger er mere følsomme end andre. Oplysninger om helbred, fagforeningsforhold eller strafbare forhold er særligt beskyttede. I værkstedsbranchen kan helbredsoplysninger for eksempel opstå, hvis en kunde har fået tilpasset bilen på grund af et handicap. Sådanne oplysninger kræver ekstra omtanke og må kun behandles, hvis der er et klart og lovligt grundlag.
For mekanikerlærlinge er det vigtigt at forstå, at selv små handlinger kan være behandling af personoplysninger. At kigge i kundesystemet uden arbejdsrelateret grund, tage et billede af en sjov genstand i en kundes bil eller tale højt om kundesager i frokoststuen kan være i strid med GDPR. Ved at være bevidst om, hvad der er personoplysninger, og hvordan de skal håndteres, kan du undgå fejl og bidrage til en professionel arbejdskultur på værkstedet.
</a:t>
            </a:r>
          </a:p>
        </p:txBody>
      </p:sp>
      <p:sp>
        <p:nvSpPr>
          <p:cNvPr id="4" name="Slide Number Placeholder 3"/>
          <p:cNvSpPr>
            <a:spLocks noGrp="1"/>
          </p:cNvSpPr>
          <p:nvPr>
            <p:ph type="sldNum" sz="quarter" idx="5"/>
          </p:nvPr>
        </p:nvSpPr>
        <p:spPr/>
        <p:txBody>
          <a:bodyPr/>
          <a:lstStyle/>
          <a:p>
            <a:fld id="{8EA226FB-F9BE-47BC-B197-8B78A8B722B1}" type="slidenum">
              <a:t>4</a:t>
            </a:fld>
            <a:endParaRPr lang="en-US"/>
          </a:p>
        </p:txBody>
      </p:sp>
    </p:spTree>
    <p:extLst>
      <p:ext uri="{BB962C8B-B14F-4D97-AF65-F5344CB8AC3E}">
        <p14:creationId xmlns:p14="http://schemas.microsoft.com/office/powerpoint/2010/main" val="12671991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Denne slide refererer til oplysninger fra følgende fil: https://www.datatilsynet.dk/regler-og-vejledning
De grundlæggende GDPR-principper forklaret for lærlinge, Hvad må du gøre – og hvad må du ikke?, Datasikkerhed i den daglige værkstedsrutine
</a:t>
            </a:r>
          </a:p>
        </p:txBody>
      </p:sp>
      <p:sp>
        <p:nvSpPr>
          <p:cNvPr id="4" name="Slide Number Placeholder 3"/>
          <p:cNvSpPr>
            <a:spLocks noGrp="1"/>
          </p:cNvSpPr>
          <p:nvPr>
            <p:ph type="sldNum" sz="quarter" idx="5"/>
          </p:nvPr>
        </p:nvSpPr>
        <p:spPr/>
        <p:txBody>
          <a:bodyPr/>
          <a:lstStyle/>
          <a:p>
            <a:fld id="{8EA226FB-F9BE-47BC-B197-8B78A8B722B1}" type="slidenum">
              <a:t>5</a:t>
            </a:fld>
            <a:endParaRPr lang="en-US"/>
          </a:p>
        </p:txBody>
      </p:sp>
    </p:spTree>
    <p:extLst>
      <p:ext uri="{BB962C8B-B14F-4D97-AF65-F5344CB8AC3E}">
        <p14:creationId xmlns:p14="http://schemas.microsoft.com/office/powerpoint/2010/main" val="39215935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Denne slide refererer til oplysninger fra følgende fil: https://www.datatilsynet.dk/regler-og-vejledning
GDPR bygger på en række grundlæggende principper, som alle virksomheder skal følge, og som også har stor betydning i hverdagen på et autoværksted. Det første princip er lovlighed, rimelighed og gennemsigtighed. Det betyder, at personoplysninger kun må behandles, når der er en gyldig grund, og at kunden skal kunne forstå, hvad oplysningerne bruges til.
Formålsbegrænsning er et andet centralt princip. Oplysninger, der indsamles for at reparere en bil, må ikke bruges til andre formål, for eksempel privat kontakt eller markedsføring uden samtykke. Dataminimering betyder, at man kun må indsamle de oplysninger, der er nødvendige. Et værksted har for eksempel ikke behov for at kende kundens CPR-nummer for at lave et olieskift.
Korrekthed handler om, at oplysninger skal være rigtige og opdaterede. Hvis en kunde ændrer telefonnummer, skal det rettes i systemet. Opbevaringsbegrænsning betyder, at personoplysninger ikke må gemmes for evigt. Når der ikke længere er et sagligt behov, skal oplysningerne slettes eller anonymiseres.
Endelig er der princippet om integritet og fortrolighed, som handler om sikkerhed. Oplysninger skal beskyttes mod uautoriseret adgang, tab og misbrug. For en mekanikerlærling kan det betyde at låse computeren, når man går fra den, ikke dele login-oplysninger og sikre, at papir med kundedata ikke ligger frit fremme. Ved at forstå og følge disse principper kan lærlinge omsætte GDPR fra teori til god praksis i værkstedets hverdag.
</a:t>
            </a:r>
          </a:p>
        </p:txBody>
      </p:sp>
      <p:sp>
        <p:nvSpPr>
          <p:cNvPr id="4" name="Slide Number Placeholder 3"/>
          <p:cNvSpPr>
            <a:spLocks noGrp="1"/>
          </p:cNvSpPr>
          <p:nvPr>
            <p:ph type="sldNum" sz="quarter" idx="5"/>
          </p:nvPr>
        </p:nvSpPr>
        <p:spPr/>
        <p:txBody>
          <a:bodyPr/>
          <a:lstStyle/>
          <a:p>
            <a:fld id="{8EA226FB-F9BE-47BC-B197-8B78A8B722B1}" type="slidenum">
              <a:t>6</a:t>
            </a:fld>
            <a:endParaRPr lang="en-US"/>
          </a:p>
        </p:txBody>
      </p:sp>
    </p:spTree>
    <p:extLst>
      <p:ext uri="{BB962C8B-B14F-4D97-AF65-F5344CB8AC3E}">
        <p14:creationId xmlns:p14="http://schemas.microsoft.com/office/powerpoint/2010/main" val="28197987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Denne slide refererer til oplysninger fra følgende fil: https://www.datatilsynet.dk/regler-og-vejledning
Som mekanikerlærling er det vigtigt at vide, hvad der er tilladt, og hvad der ikke er tilladt, når du arbejder med personoplysninger. Du må gerne bruge kundens oplysninger, når det er nødvendigt for dit arbejde. Det kan være kontaktoplysninger til at finde en booking, nummerplade for at identificere bilen eller servicehistorik for at udføre reparationen korrekt.
Du må derimod ikke bruge oplysningerne til private formål. Det er for eksempel ikke tilladt at kontakte en kunde privat, kigge i kundesystemet af nysgerrighed eller dele oplysninger med venner eller familie. Det er heller ikke tilladt at tage billeder af kunders biler, dokumenter eller skærmbilleder af systemer og dele dem på sociale medier, selvom det virker uskyldigt.
En klassisk fejl i værksteder er, at computerskærme står åbne, så andre kan se kundedata, eller at papirer med personoplysninger ligger frit fremme i receptionen eller på værkstedet. Som lærling har du et medansvar for at reagere, hvis du ser sådan noget, og for selv at arbejde sikkert.
Hvis du er i tvivl om, hvad der er tilladt, er tommelfingerreglen enkel: Brug kun personoplysninger, når det er nødvendigt for arbejdet, og spørg din mester eller leder, hvis du er usikker. På den måde beskytter du både kunden, virksomheden og dig selv mod problemer og brud på GDPR.
</a:t>
            </a:r>
          </a:p>
        </p:txBody>
      </p:sp>
      <p:sp>
        <p:nvSpPr>
          <p:cNvPr id="4" name="Slide Number Placeholder 3"/>
          <p:cNvSpPr>
            <a:spLocks noGrp="1"/>
          </p:cNvSpPr>
          <p:nvPr>
            <p:ph type="sldNum" sz="quarter" idx="5"/>
          </p:nvPr>
        </p:nvSpPr>
        <p:spPr/>
        <p:txBody>
          <a:bodyPr/>
          <a:lstStyle/>
          <a:p>
            <a:fld id="{8EA226FB-F9BE-47BC-B197-8B78A8B722B1}" type="slidenum">
              <a:t>7</a:t>
            </a:fld>
            <a:endParaRPr lang="en-US"/>
          </a:p>
        </p:txBody>
      </p:sp>
    </p:spTree>
    <p:extLst>
      <p:ext uri="{BB962C8B-B14F-4D97-AF65-F5344CB8AC3E}">
        <p14:creationId xmlns:p14="http://schemas.microsoft.com/office/powerpoint/2010/main" val="1259875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Denne slide refererer til oplysninger fra følgende fil: https://www.datatilsynet.dk/regler-og-vejledning
Datasikkerhed er en central del af GDPR og handler om at beskytte personoplysninger mod misbrug, tab og uautoriseret adgang. I et autoværksted foregår meget arbejde digitalt, og derfor er IT-sikkerhed også en del af mekanikerlærlingens hverdag. En af de vigtigste vaner er at bruge stærke adgangskoder og aldrig dele dem med andre, heller ikke kolleger.
Når du forlader en computer, tablet eller tester, skal den låses, så uvedkommende ikke kan se eller ændre oplysninger. Det gælder også i travle situationer, hvor det kan være fristende at smutte hurtigt videre. Papirdokumenter med kundedata skal opbevares sikkert og ikke efterlades i biler eller fællesområder.
Phishing og falske e-mails er en stigende trussel. Hvis værkstedet modtager en mail, der beder om login-oplysninger eller ser mistænkelig ud, skal den ikke åbnes eller besvares. Informér i stedet en ansvarlig. Mobile enheder som telefoner og tablets skal sikres med kode og meldes som mistet, hvis de forsvinder.
God datasikkerhed handler ikke kun om teknik, men også om adfærd. Ved at være opmærksom, følge virksomhedens retningslinjer og tage ansvar i hverdagen, kan mekanikerlærlinge være med til at forhindre databrud og sikre, at værkstedet lever op til kravene fra Datatilsynet og GDPR.
</a:t>
            </a:r>
          </a:p>
        </p:txBody>
      </p:sp>
      <p:sp>
        <p:nvSpPr>
          <p:cNvPr id="4" name="Slide Number Placeholder 3"/>
          <p:cNvSpPr>
            <a:spLocks noGrp="1"/>
          </p:cNvSpPr>
          <p:nvPr>
            <p:ph type="sldNum" sz="quarter" idx="5"/>
          </p:nvPr>
        </p:nvSpPr>
        <p:spPr/>
        <p:txBody>
          <a:bodyPr/>
          <a:lstStyle/>
          <a:p>
            <a:fld id="{8EA226FB-F9BE-47BC-B197-8B78A8B722B1}" type="slidenum">
              <a:t>8</a:t>
            </a:fld>
            <a:endParaRPr lang="en-US"/>
          </a:p>
        </p:txBody>
      </p:sp>
    </p:spTree>
    <p:extLst>
      <p:ext uri="{BB962C8B-B14F-4D97-AF65-F5344CB8AC3E}">
        <p14:creationId xmlns:p14="http://schemas.microsoft.com/office/powerpoint/2010/main" val="40717991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Denne slide refererer til oplysninger fra følgende fil: https://www.datatilsynet.dk/regler-og-vejledning
Kundernes og medarbejdernes rettigheder, Hvad er et databrud, og hvad gør du?, Konsekvenser og god GDPR-kultur i værkstedet
</a:t>
            </a:r>
          </a:p>
        </p:txBody>
      </p:sp>
      <p:sp>
        <p:nvSpPr>
          <p:cNvPr id="4" name="Slide Number Placeholder 3"/>
          <p:cNvSpPr>
            <a:spLocks noGrp="1"/>
          </p:cNvSpPr>
          <p:nvPr>
            <p:ph type="sldNum" sz="quarter" idx="5"/>
          </p:nvPr>
        </p:nvSpPr>
        <p:spPr/>
        <p:txBody>
          <a:bodyPr/>
          <a:lstStyle/>
          <a:p>
            <a:fld id="{8EA226FB-F9BE-47BC-B197-8B78A8B722B1}" type="slidenum">
              <a:t>9</a:t>
            </a:fld>
            <a:endParaRPr lang="en-US"/>
          </a:p>
        </p:txBody>
      </p:sp>
    </p:spTree>
    <p:extLst>
      <p:ext uri="{BB962C8B-B14F-4D97-AF65-F5344CB8AC3E}">
        <p14:creationId xmlns:p14="http://schemas.microsoft.com/office/powerpoint/2010/main" val="28727107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Denne slide refererer til oplysninger fra følgende fil: https://www.datatilsynet.dk/regler-og-vejledning
GDPR giver borgere en række rettigheder, som også gælder kunder og medarbejdere i et autoværksted. En af de vigtigste rettigheder er retten til indsigt. Det betyder, at en kunde kan bede om at få at vide, hvilke oplysninger værkstedet har om vedkommende, og hvad de bruges til. Værkstedet skal kunne svare inden for fastsatte tidsfrister.
Derudover har man ret til at få rettet forkerte oplysninger. Hvis en kundes adresse eller telefonnummer er forkert, skal det kunne rettes. I nogle tilfælde har man også ret til at få oplysninger slettet, for eksempel hvis de ikke længere er nødvendige for formålet. Denne ret kaldes ofte “retten til at blive glemt”, men den gælder ikke altid, hvis der er lovkrav om opbevaring, for eksempel i regnskabslovgivningen.
Medarbejdere og lærlinge har de samme rettigheder i forhold til deres egne personoplysninger. Det kan være oplysninger om arbejdstider, ansættelse eller fravær. Som lærling er det vigtigt at vide, at du også er beskyttet af GDPR.
I praksis vil det ofte være ledelsen, der håndterer henvendelser om rettigheder, men mekanikerlærlinge skal vide, at sådanne anmodninger skal tages seriøst og sendes videre til den ansvarlige. Respekt for rettighederne er en vigtig del af at arbejde professionelt og lovligt.
</a:t>
            </a:r>
          </a:p>
        </p:txBody>
      </p:sp>
      <p:sp>
        <p:nvSpPr>
          <p:cNvPr id="4" name="Slide Number Placeholder 3"/>
          <p:cNvSpPr>
            <a:spLocks noGrp="1"/>
          </p:cNvSpPr>
          <p:nvPr>
            <p:ph type="sldNum" sz="quarter" idx="5"/>
          </p:nvPr>
        </p:nvSpPr>
        <p:spPr/>
        <p:txBody>
          <a:bodyPr/>
          <a:lstStyle/>
          <a:p>
            <a:fld id="{8EA226FB-F9BE-47BC-B197-8B78A8B722B1}" type="slidenum">
              <a:t>10</a:t>
            </a:fld>
            <a:endParaRPr lang="en-US"/>
          </a:p>
        </p:txBody>
      </p:sp>
    </p:spTree>
    <p:extLst>
      <p:ext uri="{BB962C8B-B14F-4D97-AF65-F5344CB8AC3E}">
        <p14:creationId xmlns:p14="http://schemas.microsoft.com/office/powerpoint/2010/main" val="2821605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Denne slide refererer til oplysninger fra følgende fil: https://www.datatilsynet.dk/regler-og-vejledning
Et databrud er en hændelse, hvor personoplysninger går tabt, bliver tilgængelige for uvedkommende eller bliver misbrugt. I et autoværksted kan det for eksempel være en mistet mobiltelefon med adgang til kundedata, en stjålet computer, en e-mail sendt til den forkerte modtager eller en åben computer, som andre kan tilgå.
Hvis der sker et databrud, er det vigtigt at reagere hurtigt. Som mekanikerlærling skal du ikke selv vurdere, om bruddet er alvorligt, men du skal straks informere din leder eller den dataansvarlige i virksomheden. Datatilsynet stiller krav om, at visse brud skal anmeldes inden for 72 timer, og derfor er hurtig handling afgørende.
At skjule et databrud eller håbe, at ingen opdager det, kan gøre situationen værre. Åbenhed og ansvarlighed er en central del af GDPR. Mange databrud skyldes menneskelige fejl, og formålet med reglerne er ikke at straffe lærlinge, men at sikre korrekt håndtering.
Ved at kende tegnene på et databrud og vide, hvad du skal gøre, kan du være med til at begrænse skaderne og vise, at du tager databeskyttelse alvorligt. Det styrker både din faglige profil og virksomhedens tillid hos kunderne.
</a:t>
            </a:r>
          </a:p>
        </p:txBody>
      </p:sp>
      <p:sp>
        <p:nvSpPr>
          <p:cNvPr id="4" name="Slide Number Placeholder 3"/>
          <p:cNvSpPr>
            <a:spLocks noGrp="1"/>
          </p:cNvSpPr>
          <p:nvPr>
            <p:ph type="sldNum" sz="quarter" idx="5"/>
          </p:nvPr>
        </p:nvSpPr>
        <p:spPr/>
        <p:txBody>
          <a:bodyPr/>
          <a:lstStyle/>
          <a:p>
            <a:fld id="{8EA226FB-F9BE-47BC-B197-8B78A8B722B1}" type="slidenum">
              <a:t>11</a:t>
            </a:fld>
            <a:endParaRPr lang="en-US"/>
          </a:p>
        </p:txBody>
      </p:sp>
    </p:spTree>
    <p:extLst>
      <p:ext uri="{BB962C8B-B14F-4D97-AF65-F5344CB8AC3E}">
        <p14:creationId xmlns:p14="http://schemas.microsoft.com/office/powerpoint/2010/main" val="37683079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Denne slide refererer til oplysninger fra følgende fil: https://www.datatilsynet.dk/regler-og-vejledning
Manglende overholdelse af GDPR kan få alvorlige konsekvenser for et autoværksted. Datatilsynet kan give påbud, kritik og i alvorlige tilfælde bøder. Men ofte er de største konsekvenser tab af kundernes tillid og et dårligt omdømme. Kunder forventer, at deres personoplysninger behandles sikkert og professionelt.
For mekanikerlærlinge handler GDPR ikke kun om regler, men om kultur. En god GDPR-kultur betyder, at alle på værkstedet tager ansvar, hjælper hinanden og siger fra, hvis noget ikke er i orden. Det kan være at minde hinanden om at låse computeren, rydde op i papirer eller spørge, før man deler oplysninger.
Ved at arbejde bevidst med databeskyttelse viser du, at du er professionel og moden i dit fag. Det er en kompetence, som også er værdifuld i fremtidige jobs. GDPR er ikke noget, der kun angår ledelsen eller kontoret, men en del af hverdagen i værkstedet.
Afslutningsvis kan GDPR ses som en naturlig del af god service og kvalitet. Når kunder føler sig trygge ved, hvordan deres oplysninger håndteres, styrker det relationen og værkstedets samlede professionalisme. Som mekanikerlærling spiller du en vigtig rolle i den sammenhæng.
</a:t>
            </a:r>
          </a:p>
        </p:txBody>
      </p:sp>
      <p:sp>
        <p:nvSpPr>
          <p:cNvPr id="4" name="Slide Number Placeholder 3"/>
          <p:cNvSpPr>
            <a:spLocks noGrp="1"/>
          </p:cNvSpPr>
          <p:nvPr>
            <p:ph type="sldNum" sz="quarter" idx="5"/>
          </p:nvPr>
        </p:nvSpPr>
        <p:spPr/>
        <p:txBody>
          <a:bodyPr/>
          <a:lstStyle/>
          <a:p>
            <a:fld id="{8EA226FB-F9BE-47BC-B197-8B78A8B722B1}" type="slidenum">
              <a:t>12</a:t>
            </a:fld>
            <a:endParaRPr lang="en-US"/>
          </a:p>
        </p:txBody>
      </p:sp>
    </p:spTree>
    <p:extLst>
      <p:ext uri="{BB962C8B-B14F-4D97-AF65-F5344CB8AC3E}">
        <p14:creationId xmlns:p14="http://schemas.microsoft.com/office/powerpoint/2010/main" val="3489236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
    <p:bg>
      <p:bgPr>
        <a:solidFill>
          <a:schemeClr val="tx2"/>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336E9A-8E96-CD8C-7598-F87632CD81CF}"/>
              </a:ext>
            </a:extLst>
          </p:cNvPr>
          <p:cNvSpPr>
            <a:spLocks noGrp="1"/>
          </p:cNvSpPr>
          <p:nvPr>
            <p:ph type="ctrTitle"/>
          </p:nvPr>
        </p:nvSpPr>
        <p:spPr>
          <a:xfrm>
            <a:off x="1577005" y="1016955"/>
            <a:ext cx="9140954" cy="3346590"/>
          </a:xfrm>
          <a:prstGeom prst="rect">
            <a:avLst/>
          </a:prstGeom>
        </p:spPr>
        <p:txBody>
          <a:bodyPr vert="horz" lIns="91440" tIns="45720" rIns="91440" bIns="45720" rtlCol="0" anchor="t">
            <a:normAutofit/>
          </a:bodyPr>
          <a:lstStyle>
            <a:lvl1pPr>
              <a:defRPr lang="en-US" sz="7200" cap="all" baseline="0" dirty="0">
                <a:solidFill>
                  <a:schemeClr val="bg1"/>
                </a:solidFill>
                <a:latin typeface="+mj-lt"/>
              </a:defRPr>
            </a:lvl1pPr>
          </a:lstStyle>
          <a:p>
            <a:pPr lvl="0" rtl="0"/>
            <a:r>
              <a:rPr lang="da"/>
              <a:t>Klik for at redigere titeltypografier i master</a:t>
            </a:r>
          </a:p>
        </p:txBody>
      </p:sp>
      <p:sp>
        <p:nvSpPr>
          <p:cNvPr id="3" name="Undertitel 2">
            <a:extLst>
              <a:ext uri="{FF2B5EF4-FFF2-40B4-BE49-F238E27FC236}">
                <a16:creationId xmlns:a16="http://schemas.microsoft.com/office/drawing/2014/main" id="{2BDC76B8-60F6-62D3-9F73-E81662203017}"/>
              </a:ext>
            </a:extLst>
          </p:cNvPr>
          <p:cNvSpPr>
            <a:spLocks noGrp="1"/>
          </p:cNvSpPr>
          <p:nvPr>
            <p:ph type="subTitle" idx="1"/>
          </p:nvPr>
        </p:nvSpPr>
        <p:spPr>
          <a:xfrm>
            <a:off x="3462963" y="4869030"/>
            <a:ext cx="7152030" cy="987254"/>
          </a:xfrm>
          <a:prstGeom prst="rect">
            <a:avLst/>
          </a:prstGeom>
        </p:spPr>
        <p:txBody>
          <a:bodyPr vert="horz" lIns="91440" tIns="45720" rIns="91440" bIns="45720" rtlCol="0" anchor="b">
            <a:normAutofit/>
          </a:bodyPr>
          <a:lstStyle>
            <a:lvl1pPr marL="0" indent="0">
              <a:buNone/>
              <a:defRPr lang="en-US" sz="2000" b="1" i="0" dirty="0">
                <a:solidFill>
                  <a:schemeClr val="bg1"/>
                </a:solidFill>
                <a:latin typeface="Arial" panose="020B0604020202020204" pitchFamily="34" charset="0"/>
                <a:cs typeface="Arial" panose="020B0604020202020204" pitchFamily="34" charset="0"/>
              </a:defRPr>
            </a:lvl1pPr>
          </a:lstStyle>
          <a:p>
            <a:pPr lvl="0" rtl="0"/>
            <a:r>
              <a:rPr lang="da"/>
              <a:t>Klik for at redigere undertiteltypografien i masteren</a:t>
            </a:r>
            <a:endParaRPr lang="en-US"/>
          </a:p>
        </p:txBody>
      </p:sp>
      <p:sp>
        <p:nvSpPr>
          <p:cNvPr id="5" name="Pladsholder til sidefod 4">
            <a:extLst>
              <a:ext uri="{FF2B5EF4-FFF2-40B4-BE49-F238E27FC236}">
                <a16:creationId xmlns:a16="http://schemas.microsoft.com/office/drawing/2014/main" id="{5B407A58-3351-E479-1A0C-2FF49FA42707}"/>
              </a:ext>
            </a:extLst>
          </p:cNvPr>
          <p:cNvSpPr>
            <a:spLocks noGrp="1"/>
          </p:cNvSpPr>
          <p:nvPr>
            <p:ph type="ftr" sz="quarter" idx="11"/>
          </p:nvPr>
        </p:nvSpPr>
        <p:spPr>
          <a:xfrm>
            <a:off x="533400" y="6492240"/>
            <a:ext cx="8582023" cy="365760"/>
          </a:xfrm>
          <a:prstGeom prst="rect">
            <a:avLst/>
          </a:prstGeom>
        </p:spPr>
        <p:txBody>
          <a:bodyPr rtlCol="0"/>
          <a:lstStyle>
            <a:lvl1pPr>
              <a:defRPr>
                <a:solidFill>
                  <a:schemeClr val="bg1"/>
                </a:solidFill>
              </a:defRPr>
            </a:lvl1pPr>
          </a:lstStyle>
          <a:p>
            <a:pPr rtl="0"/>
            <a:r>
              <a:rPr lang="da"/>
              <a:t>Titel på præsentation</a:t>
            </a:r>
            <a:endParaRPr lang="en-US"/>
          </a:p>
        </p:txBody>
      </p:sp>
      <p:sp>
        <p:nvSpPr>
          <p:cNvPr id="4" name="Pladsholder til dato 3">
            <a:extLst>
              <a:ext uri="{FF2B5EF4-FFF2-40B4-BE49-F238E27FC236}">
                <a16:creationId xmlns:a16="http://schemas.microsoft.com/office/drawing/2014/main" id="{EAE2DAFA-435E-AAF9-8B67-495E5AFDCD91}"/>
              </a:ext>
            </a:extLst>
          </p:cNvPr>
          <p:cNvSpPr>
            <a:spLocks noGrp="1"/>
          </p:cNvSpPr>
          <p:nvPr>
            <p:ph type="dt" sz="half" idx="10"/>
          </p:nvPr>
        </p:nvSpPr>
        <p:spPr>
          <a:xfrm>
            <a:off x="9110041" y="6477000"/>
            <a:ext cx="1885955" cy="381000"/>
          </a:xfrm>
          <a:prstGeom prst="rect">
            <a:avLst/>
          </a:prstGeom>
        </p:spPr>
        <p:txBody>
          <a:bodyPr rtlCol="0"/>
          <a:lstStyle>
            <a:lvl1pPr>
              <a:defRPr>
                <a:solidFill>
                  <a:schemeClr val="bg1"/>
                </a:solidFill>
              </a:defRPr>
            </a:lvl1pPr>
          </a:lstStyle>
          <a:p>
            <a:pPr rtl="0"/>
            <a:r>
              <a:rPr lang="en-US"/>
              <a:t>17/09/2025</a:t>
            </a:r>
          </a:p>
        </p:txBody>
      </p:sp>
      <p:sp>
        <p:nvSpPr>
          <p:cNvPr id="6" name="Pladsholder til slidenumm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001378" y="6492240"/>
            <a:ext cx="657221" cy="365761"/>
          </a:xfrm>
          <a:prstGeom prst="rect">
            <a:avLst/>
          </a:prstGeom>
        </p:spPr>
        <p:txBody>
          <a:bodyPr rtlCol="0"/>
          <a:lstStyle>
            <a:lvl1pPr>
              <a:defRPr>
                <a:solidFill>
                  <a:schemeClr val="bg1"/>
                </a:solidFill>
              </a:defRPr>
            </a:lvl1pPr>
          </a:lstStyle>
          <a:p>
            <a:pPr rtl="0"/>
            <a:fld id="{AEAA3239-9EA4-4A65-A281-97F994456D9F}" type="slidenum">
              <a:rPr lang="en-US" smtClean="0"/>
              <a:pPr rtl="0"/>
              <a:t>‹#›</a:t>
            </a:fld>
            <a:endParaRPr lang="en-US"/>
          </a:p>
        </p:txBody>
      </p:sp>
      <p:sp>
        <p:nvSpPr>
          <p:cNvPr id="7" name="Rektangel 6">
            <a:extLst>
              <a:ext uri="{FF2B5EF4-FFF2-40B4-BE49-F238E27FC236}">
                <a16:creationId xmlns:a16="http://schemas.microsoft.com/office/drawing/2014/main" id="{6631FF2A-9DA0-DC5C-0C53-91FDE15093DD}"/>
              </a:ext>
            </a:extLst>
          </p:cNvPr>
          <p:cNvSpPr/>
          <p:nvPr userDrawn="1"/>
        </p:nvSpPr>
        <p:spPr>
          <a:xfrm>
            <a:off x="9110040" y="6155911"/>
            <a:ext cx="3081959" cy="64008"/>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8" name="Rektangel 7">
            <a:extLst>
              <a:ext uri="{FF2B5EF4-FFF2-40B4-BE49-F238E27FC236}">
                <a16:creationId xmlns:a16="http://schemas.microsoft.com/office/drawing/2014/main" id="{BCA4208E-B529-0934-86E0-24278D43C68A}"/>
              </a:ext>
            </a:extLst>
          </p:cNvPr>
          <p:cNvSpPr/>
          <p:nvPr userDrawn="1"/>
        </p:nvSpPr>
        <p:spPr>
          <a:xfrm>
            <a:off x="3467745" y="6155911"/>
            <a:ext cx="5642289" cy="640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Tree>
    <p:extLst>
      <p:ext uri="{BB962C8B-B14F-4D97-AF65-F5344CB8AC3E}">
        <p14:creationId xmlns:p14="http://schemas.microsoft.com/office/powerpoint/2010/main" val="3920330134"/>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Indho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7433D9-FD02-59E2-0F81-A0B7201D2DA0}"/>
              </a:ext>
            </a:extLst>
          </p:cNvPr>
          <p:cNvSpPr>
            <a:spLocks noGrp="1"/>
          </p:cNvSpPr>
          <p:nvPr>
            <p:ph type="title"/>
          </p:nvPr>
        </p:nvSpPr>
        <p:spPr>
          <a:xfrm>
            <a:off x="533398" y="1016955"/>
            <a:ext cx="11125201" cy="746759"/>
          </a:xfrm>
          <a:prstGeom prst="rect">
            <a:avLst/>
          </a:prstGeom>
        </p:spPr>
        <p:txBody>
          <a:bodyPr rtlCol="0" anchor="t">
            <a:normAutofit/>
          </a:bodyPr>
          <a:lstStyle>
            <a:lvl1pPr>
              <a:defRPr sz="3600" cap="all" baseline="0"/>
            </a:lvl1pPr>
          </a:lstStyle>
          <a:p>
            <a:pPr rtl="0"/>
            <a:r>
              <a:rPr lang="da"/>
              <a:t>Klik for at redigere titeltypografier i master</a:t>
            </a:r>
          </a:p>
        </p:txBody>
      </p:sp>
      <p:sp>
        <p:nvSpPr>
          <p:cNvPr id="3" name="Pladsholder til indhold 2">
            <a:extLst>
              <a:ext uri="{FF2B5EF4-FFF2-40B4-BE49-F238E27FC236}">
                <a16:creationId xmlns:a16="http://schemas.microsoft.com/office/drawing/2014/main" id="{6C2DD052-3E45-E789-01F8-33250024ECBD}"/>
              </a:ext>
            </a:extLst>
          </p:cNvPr>
          <p:cNvSpPr>
            <a:spLocks noGrp="1"/>
          </p:cNvSpPr>
          <p:nvPr>
            <p:ph idx="1"/>
          </p:nvPr>
        </p:nvSpPr>
        <p:spPr>
          <a:xfrm>
            <a:off x="533398" y="1748474"/>
            <a:ext cx="11125202" cy="4728524"/>
          </a:xfrm>
          <a:prstGeom prst="rect">
            <a:avLst/>
          </a:prstGeom>
        </p:spPr>
        <p:txBody>
          <a:bodyPr rtlCol="0"/>
          <a:lstStyle/>
          <a:p>
            <a:pPr lvl="0" rtl="0"/>
            <a:r>
              <a:rPr lang="da"/>
              <a:t>Klik for at redigere i master</a:t>
            </a:r>
          </a:p>
          <a:p>
            <a:pPr lvl="1" rtl="0"/>
            <a:r>
              <a:rPr lang="da"/>
              <a:t>Andet niveau</a:t>
            </a:r>
          </a:p>
          <a:p>
            <a:pPr lvl="2" rtl="0"/>
            <a:r>
              <a:rPr lang="da"/>
              <a:t>Tredje niveau</a:t>
            </a:r>
          </a:p>
          <a:p>
            <a:pPr lvl="3" rtl="0"/>
            <a:r>
              <a:rPr lang="da"/>
              <a:t>Fjerde niveau</a:t>
            </a:r>
          </a:p>
          <a:p>
            <a:pPr lvl="4" rtl="0"/>
            <a:r>
              <a:rPr lang="da"/>
              <a:t>Femte niveau</a:t>
            </a:r>
            <a:endParaRPr lang="en-US"/>
          </a:p>
        </p:txBody>
      </p:sp>
      <p:sp>
        <p:nvSpPr>
          <p:cNvPr id="7" name="Rektangel 6">
            <a:extLst>
              <a:ext uri="{FF2B5EF4-FFF2-40B4-BE49-F238E27FC236}">
                <a16:creationId xmlns:a16="http://schemas.microsoft.com/office/drawing/2014/main" id="{E5526932-58BC-3B05-A619-8FE2BA7973DD}"/>
              </a:ext>
            </a:extLst>
          </p:cNvPr>
          <p:cNvSpPr/>
          <p:nvPr userDrawn="1"/>
        </p:nvSpPr>
        <p:spPr>
          <a:xfrm>
            <a:off x="634030" y="565606"/>
            <a:ext cx="11557968" cy="6400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9" name="Pladsholder til sidefod 8">
            <a:extLst>
              <a:ext uri="{FF2B5EF4-FFF2-40B4-BE49-F238E27FC236}">
                <a16:creationId xmlns:a16="http://schemas.microsoft.com/office/drawing/2014/main" id="{E4751EC6-9764-CDDF-E8BC-793AD483E0A9}"/>
              </a:ext>
            </a:extLst>
          </p:cNvPr>
          <p:cNvSpPr>
            <a:spLocks noGrp="1"/>
          </p:cNvSpPr>
          <p:nvPr>
            <p:ph type="ftr" sz="quarter" idx="11"/>
          </p:nvPr>
        </p:nvSpPr>
        <p:spPr/>
        <p:txBody>
          <a:bodyPr rtlCol="0"/>
          <a:lstStyle/>
          <a:p>
            <a:pPr rtl="0"/>
            <a:r>
              <a:rPr lang="da"/>
              <a:t>Titel på præsentation</a:t>
            </a:r>
            <a:endParaRPr lang="en-US"/>
          </a:p>
        </p:txBody>
      </p:sp>
      <p:sp>
        <p:nvSpPr>
          <p:cNvPr id="8" name="Pladsholder til dato 7">
            <a:extLst>
              <a:ext uri="{FF2B5EF4-FFF2-40B4-BE49-F238E27FC236}">
                <a16:creationId xmlns:a16="http://schemas.microsoft.com/office/drawing/2014/main" id="{DA395EC9-5212-9F09-E9FA-0AB62AFB6D99}"/>
              </a:ext>
            </a:extLst>
          </p:cNvPr>
          <p:cNvSpPr>
            <a:spLocks noGrp="1"/>
          </p:cNvSpPr>
          <p:nvPr>
            <p:ph type="dt" sz="half" idx="10"/>
          </p:nvPr>
        </p:nvSpPr>
        <p:spPr/>
        <p:txBody>
          <a:bodyPr rtlCol="0"/>
          <a:lstStyle/>
          <a:p>
            <a:pPr rtl="0"/>
            <a:r>
              <a:rPr lang="en-US"/>
              <a:t>17/09/2025</a:t>
            </a:r>
          </a:p>
        </p:txBody>
      </p:sp>
      <p:sp>
        <p:nvSpPr>
          <p:cNvPr id="10" name="Pladsholder til slidenummer 9">
            <a:extLst>
              <a:ext uri="{FF2B5EF4-FFF2-40B4-BE49-F238E27FC236}">
                <a16:creationId xmlns:a16="http://schemas.microsoft.com/office/drawing/2014/main" id="{286E48EB-E81D-8C6A-DBE6-738017E5A734}"/>
              </a:ext>
            </a:extLst>
          </p:cNvPr>
          <p:cNvSpPr>
            <a:spLocks noGrp="1"/>
          </p:cNvSpPr>
          <p:nvPr>
            <p:ph type="sldNum" sz="quarter" idx="12"/>
          </p:nvPr>
        </p:nvSpPr>
        <p:spPr/>
        <p:txBody>
          <a:bodyPr rtlCol="0"/>
          <a:lstStyle/>
          <a:p>
            <a:pPr rtl="0"/>
            <a:fld id="{AEAA3239-9EA4-4A65-A281-97F994456D9F}" type="slidenum">
              <a:rPr lang="en-US" smtClean="0"/>
              <a:pPr rtl="0"/>
              <a:t>‹#›</a:t>
            </a:fld>
            <a:endParaRPr lang="en-US"/>
          </a:p>
        </p:txBody>
      </p:sp>
    </p:spTree>
    <p:extLst>
      <p:ext uri="{BB962C8B-B14F-4D97-AF65-F5344CB8AC3E}">
        <p14:creationId xmlns:p14="http://schemas.microsoft.com/office/powerpoint/2010/main" val="1192804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el 2">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336E9A-8E96-CD8C-7598-F87632CD81CF}"/>
              </a:ext>
            </a:extLst>
          </p:cNvPr>
          <p:cNvSpPr>
            <a:spLocks noGrp="1"/>
          </p:cNvSpPr>
          <p:nvPr>
            <p:ph type="ctrTitle"/>
          </p:nvPr>
        </p:nvSpPr>
        <p:spPr>
          <a:xfrm>
            <a:off x="533399" y="1016955"/>
            <a:ext cx="10081590" cy="4107810"/>
          </a:xfrm>
          <a:prstGeom prst="rect">
            <a:avLst/>
          </a:prstGeom>
        </p:spPr>
        <p:txBody>
          <a:bodyPr vert="horz" lIns="91440" tIns="45720" rIns="91440" bIns="45720" rtlCol="0" anchor="t">
            <a:normAutofit/>
          </a:bodyPr>
          <a:lstStyle>
            <a:lvl1pPr>
              <a:defRPr lang="en-US" sz="7200" cap="all" baseline="0" dirty="0"/>
            </a:lvl1pPr>
          </a:lstStyle>
          <a:p>
            <a:pPr lvl="0" rtl="0"/>
            <a:r>
              <a:rPr lang="da"/>
              <a:t>Klik for at redigere titeltypografier i master</a:t>
            </a:r>
          </a:p>
        </p:txBody>
      </p:sp>
      <p:sp>
        <p:nvSpPr>
          <p:cNvPr id="7" name="Undertitel 2">
            <a:extLst>
              <a:ext uri="{FF2B5EF4-FFF2-40B4-BE49-F238E27FC236}">
                <a16:creationId xmlns:a16="http://schemas.microsoft.com/office/drawing/2014/main" id="{2930CEB7-507A-2133-3BE2-B0991FE7D41C}"/>
              </a:ext>
            </a:extLst>
          </p:cNvPr>
          <p:cNvSpPr>
            <a:spLocks noGrp="1"/>
          </p:cNvSpPr>
          <p:nvPr>
            <p:ph type="subTitle" idx="1"/>
          </p:nvPr>
        </p:nvSpPr>
        <p:spPr>
          <a:xfrm>
            <a:off x="533400" y="5512106"/>
            <a:ext cx="8077200" cy="799533"/>
          </a:xfrm>
          <a:prstGeom prst="rect">
            <a:avLst/>
          </a:prstGeom>
        </p:spPr>
        <p:txBody>
          <a:bodyPr vert="horz" lIns="91440" tIns="45720" rIns="91440" bIns="45720" rtlCol="0" anchor="b">
            <a:normAutofit/>
          </a:bodyPr>
          <a:lstStyle>
            <a:lvl1pPr marL="0" indent="0">
              <a:buNone/>
              <a:defRPr lang="en-US" sz="2000" b="1" i="0" dirty="0">
                <a:latin typeface="Arial" panose="020B0604020202020204" pitchFamily="34" charset="0"/>
                <a:cs typeface="Arial" panose="020B0604020202020204" pitchFamily="34" charset="0"/>
              </a:defRPr>
            </a:lvl1pPr>
          </a:lstStyle>
          <a:p>
            <a:pPr lvl="0" rtl="0"/>
            <a:r>
              <a:rPr lang="da"/>
              <a:t>Klik for at redigere undertiteltypografien i masteren</a:t>
            </a:r>
            <a:endParaRPr lang="en-US"/>
          </a:p>
        </p:txBody>
      </p:sp>
      <p:sp>
        <p:nvSpPr>
          <p:cNvPr id="5" name="Pladsholder til sidefod 4">
            <a:extLst>
              <a:ext uri="{FF2B5EF4-FFF2-40B4-BE49-F238E27FC236}">
                <a16:creationId xmlns:a16="http://schemas.microsoft.com/office/drawing/2014/main" id="{5B407A58-3351-E479-1A0C-2FF49FA42707}"/>
              </a:ext>
            </a:extLst>
          </p:cNvPr>
          <p:cNvSpPr>
            <a:spLocks noGrp="1"/>
          </p:cNvSpPr>
          <p:nvPr>
            <p:ph type="ftr" sz="quarter" idx="11"/>
          </p:nvPr>
        </p:nvSpPr>
        <p:spPr>
          <a:xfrm>
            <a:off x="533400" y="6492241"/>
            <a:ext cx="8582024" cy="365760"/>
          </a:xfrm>
          <a:prstGeom prst="rect">
            <a:avLst/>
          </a:prstGeom>
        </p:spPr>
        <p:txBody>
          <a:bodyPr rtlCol="0"/>
          <a:lstStyle/>
          <a:p>
            <a:pPr rtl="0"/>
            <a:r>
              <a:rPr lang="da"/>
              <a:t>Titel på præsentation</a:t>
            </a:r>
            <a:endParaRPr lang="en-US"/>
          </a:p>
        </p:txBody>
      </p:sp>
      <p:sp>
        <p:nvSpPr>
          <p:cNvPr id="4" name="Pladsholder til dato 3">
            <a:extLst>
              <a:ext uri="{FF2B5EF4-FFF2-40B4-BE49-F238E27FC236}">
                <a16:creationId xmlns:a16="http://schemas.microsoft.com/office/drawing/2014/main" id="{EAE2DAFA-435E-AAF9-8B67-495E5AFDCD91}"/>
              </a:ext>
            </a:extLst>
          </p:cNvPr>
          <p:cNvSpPr>
            <a:spLocks noGrp="1"/>
          </p:cNvSpPr>
          <p:nvPr>
            <p:ph type="dt" sz="half" idx="10"/>
          </p:nvPr>
        </p:nvSpPr>
        <p:spPr>
          <a:xfrm>
            <a:off x="9110038" y="6492240"/>
            <a:ext cx="1885950" cy="365760"/>
          </a:xfrm>
          <a:prstGeom prst="rect">
            <a:avLst/>
          </a:prstGeom>
        </p:spPr>
        <p:txBody>
          <a:bodyPr rtlCol="0"/>
          <a:lstStyle/>
          <a:p>
            <a:pPr rtl="0"/>
            <a:r>
              <a:rPr lang="en-US"/>
              <a:t>17/09/2025</a:t>
            </a:r>
          </a:p>
        </p:txBody>
      </p:sp>
      <p:sp>
        <p:nvSpPr>
          <p:cNvPr id="6" name="Pladsholder til slidenumm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001379" y="6492241"/>
            <a:ext cx="657222" cy="365760"/>
          </a:xfrm>
          <a:prstGeom prst="rect">
            <a:avLst/>
          </a:prstGeom>
        </p:spPr>
        <p:txBody>
          <a:bodyPr rtlCol="0"/>
          <a:lstStyle/>
          <a:p>
            <a:pPr rtl="0"/>
            <a:fld id="{AEAA3239-9EA4-4A65-A281-97F994456D9F}" type="slidenum">
              <a:rPr lang="en-US" smtClean="0"/>
              <a:t>‹#›</a:t>
            </a:fld>
            <a:endParaRPr lang="en-US"/>
          </a:p>
        </p:txBody>
      </p:sp>
      <p:sp>
        <p:nvSpPr>
          <p:cNvPr id="33" name="Rektangel 32">
            <a:extLst>
              <a:ext uri="{FF2B5EF4-FFF2-40B4-BE49-F238E27FC236}">
                <a16:creationId xmlns:a16="http://schemas.microsoft.com/office/drawing/2014/main" id="{53165057-EFFF-A71A-8F8B-BE52F9862DDA}"/>
              </a:ext>
            </a:extLst>
          </p:cNvPr>
          <p:cNvSpPr/>
          <p:nvPr userDrawn="1"/>
        </p:nvSpPr>
        <p:spPr>
          <a:xfrm>
            <a:off x="634030" y="565606"/>
            <a:ext cx="11557970" cy="6400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Tree>
    <p:extLst>
      <p:ext uri="{BB962C8B-B14F-4D97-AF65-F5344CB8AC3E}">
        <p14:creationId xmlns:p14="http://schemas.microsoft.com/office/powerpoint/2010/main" val="3342203561"/>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 3">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9" name="Titel 8">
            <a:extLst>
              <a:ext uri="{FF2B5EF4-FFF2-40B4-BE49-F238E27FC236}">
                <a16:creationId xmlns:a16="http://schemas.microsoft.com/office/drawing/2014/main" id="{0D84BC10-B3F5-D240-EE9E-FD483EA0C28D}"/>
              </a:ext>
            </a:extLst>
          </p:cNvPr>
          <p:cNvSpPr>
            <a:spLocks noGrp="1"/>
          </p:cNvSpPr>
          <p:nvPr>
            <p:ph type="title"/>
          </p:nvPr>
        </p:nvSpPr>
        <p:spPr>
          <a:xfrm>
            <a:off x="3462963" y="2971799"/>
            <a:ext cx="8229600" cy="3414423"/>
          </a:xfrm>
        </p:spPr>
        <p:txBody>
          <a:bodyPr rtlCol="0" anchor="b">
            <a:normAutofit/>
          </a:bodyPr>
          <a:lstStyle>
            <a:lvl1pPr>
              <a:defRPr sz="7200" cap="all" baseline="0"/>
            </a:lvl1pPr>
          </a:lstStyle>
          <a:p>
            <a:pPr rtl="0"/>
            <a:r>
              <a:rPr lang="da"/>
              <a:t>Klik for at redigere titeltypografier i master</a:t>
            </a:r>
          </a:p>
        </p:txBody>
      </p:sp>
      <p:sp>
        <p:nvSpPr>
          <p:cNvPr id="12" name="Undertitel 2">
            <a:extLst>
              <a:ext uri="{FF2B5EF4-FFF2-40B4-BE49-F238E27FC236}">
                <a16:creationId xmlns:a16="http://schemas.microsoft.com/office/drawing/2014/main" id="{6DDFAAAD-A24C-B422-BCF6-2575C836C476}"/>
              </a:ext>
            </a:extLst>
          </p:cNvPr>
          <p:cNvSpPr>
            <a:spLocks noGrp="1"/>
          </p:cNvSpPr>
          <p:nvPr>
            <p:ph type="subTitle" idx="1"/>
          </p:nvPr>
        </p:nvSpPr>
        <p:spPr>
          <a:xfrm>
            <a:off x="533400" y="1016955"/>
            <a:ext cx="7924797" cy="1128714"/>
          </a:xfrm>
          <a:prstGeom prst="rect">
            <a:avLst/>
          </a:prstGeom>
        </p:spPr>
        <p:txBody>
          <a:bodyPr vert="horz" lIns="91440" tIns="45720" rIns="91440" bIns="45720" rtlCol="0" anchor="t">
            <a:normAutofit/>
          </a:bodyPr>
          <a:lstStyle>
            <a:lvl1pPr marL="0" indent="0">
              <a:buNone/>
              <a:defRPr lang="en-US" sz="2000" b="1" i="0" dirty="0">
                <a:latin typeface="Arial" panose="020B0604020202020204" pitchFamily="34" charset="0"/>
                <a:cs typeface="Arial" panose="020B0604020202020204" pitchFamily="34" charset="0"/>
              </a:defRPr>
            </a:lvl1pPr>
          </a:lstStyle>
          <a:p>
            <a:pPr lvl="0" rtl="0"/>
            <a:r>
              <a:rPr lang="da"/>
              <a:t>Klik for at redigere undertiteltypografien i masteren</a:t>
            </a:r>
          </a:p>
        </p:txBody>
      </p:sp>
      <p:sp>
        <p:nvSpPr>
          <p:cNvPr id="5" name="Pladsholder til sidefod 4">
            <a:extLst>
              <a:ext uri="{FF2B5EF4-FFF2-40B4-BE49-F238E27FC236}">
                <a16:creationId xmlns:a16="http://schemas.microsoft.com/office/drawing/2014/main" id="{5B407A58-3351-E479-1A0C-2FF49FA42707}"/>
              </a:ext>
            </a:extLst>
          </p:cNvPr>
          <p:cNvSpPr>
            <a:spLocks noGrp="1"/>
          </p:cNvSpPr>
          <p:nvPr>
            <p:ph type="ftr" sz="quarter" idx="11"/>
          </p:nvPr>
        </p:nvSpPr>
        <p:spPr>
          <a:xfrm>
            <a:off x="533400" y="6477000"/>
            <a:ext cx="8576636" cy="381001"/>
          </a:xfrm>
          <a:prstGeom prst="rect">
            <a:avLst/>
          </a:prstGeom>
        </p:spPr>
        <p:txBody>
          <a:bodyPr rtlCol="0"/>
          <a:lstStyle/>
          <a:p>
            <a:pPr rtl="0"/>
            <a:r>
              <a:rPr lang="da"/>
              <a:t>Titel på præsentation</a:t>
            </a:r>
            <a:endParaRPr lang="en-US"/>
          </a:p>
        </p:txBody>
      </p:sp>
      <p:sp>
        <p:nvSpPr>
          <p:cNvPr id="4" name="Pladsholder til dato 3">
            <a:extLst>
              <a:ext uri="{FF2B5EF4-FFF2-40B4-BE49-F238E27FC236}">
                <a16:creationId xmlns:a16="http://schemas.microsoft.com/office/drawing/2014/main" id="{EAE2DAFA-435E-AAF9-8B67-495E5AFDCD91}"/>
              </a:ext>
            </a:extLst>
          </p:cNvPr>
          <p:cNvSpPr>
            <a:spLocks noGrp="1"/>
          </p:cNvSpPr>
          <p:nvPr>
            <p:ph type="dt" sz="half" idx="10"/>
          </p:nvPr>
        </p:nvSpPr>
        <p:spPr>
          <a:xfrm>
            <a:off x="9110025" y="6476999"/>
            <a:ext cx="1885957" cy="381001"/>
          </a:xfrm>
          <a:prstGeom prst="rect">
            <a:avLst/>
          </a:prstGeom>
        </p:spPr>
        <p:txBody>
          <a:bodyPr rtlCol="0"/>
          <a:lstStyle/>
          <a:p>
            <a:pPr rtl="0"/>
            <a:r>
              <a:rPr lang="en-US"/>
              <a:t>17/09/2025</a:t>
            </a:r>
          </a:p>
        </p:txBody>
      </p:sp>
      <p:sp>
        <p:nvSpPr>
          <p:cNvPr id="6" name="Pladsholder til slidenumm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001374" y="6477000"/>
            <a:ext cx="657226" cy="381001"/>
          </a:xfrm>
          <a:prstGeom prst="rect">
            <a:avLst/>
          </a:prstGeom>
        </p:spPr>
        <p:txBody>
          <a:bodyPr rtlCol="0"/>
          <a:lstStyle/>
          <a:p>
            <a:pPr rtl="0"/>
            <a:fld id="{AEAA3239-9EA4-4A65-A281-97F994456D9F}" type="slidenum">
              <a:rPr lang="en-US" smtClean="0"/>
              <a:t>‹#›</a:t>
            </a:fld>
            <a:endParaRPr lang="en-US"/>
          </a:p>
        </p:txBody>
      </p:sp>
      <p:sp>
        <p:nvSpPr>
          <p:cNvPr id="7" name="Rektangel 6">
            <a:extLst>
              <a:ext uri="{FF2B5EF4-FFF2-40B4-BE49-F238E27FC236}">
                <a16:creationId xmlns:a16="http://schemas.microsoft.com/office/drawing/2014/main" id="{7D5DF1A9-E718-252B-7EF1-E97806A4003A}"/>
              </a:ext>
            </a:extLst>
          </p:cNvPr>
          <p:cNvSpPr/>
          <p:nvPr userDrawn="1"/>
        </p:nvSpPr>
        <p:spPr>
          <a:xfrm>
            <a:off x="634034" y="568300"/>
            <a:ext cx="11557965" cy="640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Tree>
    <p:extLst>
      <p:ext uri="{BB962C8B-B14F-4D97-AF65-F5344CB8AC3E}">
        <p14:creationId xmlns:p14="http://schemas.microsoft.com/office/powerpoint/2010/main" val="1924581747"/>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med billede">
    <p:bg>
      <p:bgRef idx="1001">
        <a:schemeClr val="bg2"/>
      </p:bgRef>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336E9A-8E96-CD8C-7598-F87632CD81CF}"/>
              </a:ext>
            </a:extLst>
          </p:cNvPr>
          <p:cNvSpPr>
            <a:spLocks noGrp="1"/>
          </p:cNvSpPr>
          <p:nvPr>
            <p:ph type="ctrTitle"/>
          </p:nvPr>
        </p:nvSpPr>
        <p:spPr>
          <a:xfrm>
            <a:off x="533400" y="4572000"/>
            <a:ext cx="11125201" cy="1112520"/>
          </a:xfrm>
          <a:prstGeom prst="rect">
            <a:avLst/>
          </a:prstGeom>
        </p:spPr>
        <p:txBody>
          <a:bodyPr vert="horz" lIns="91440" tIns="45720" rIns="91440" bIns="45720" rtlCol="0" anchor="b">
            <a:noAutofit/>
          </a:bodyPr>
          <a:lstStyle>
            <a:lvl1pPr>
              <a:defRPr lang="en-US" sz="7200" cap="all" baseline="0" dirty="0">
                <a:solidFill>
                  <a:schemeClr val="tx1"/>
                </a:solidFill>
              </a:defRPr>
            </a:lvl1pPr>
          </a:lstStyle>
          <a:p>
            <a:pPr lvl="0" rtl="0"/>
            <a:r>
              <a:rPr lang="da"/>
              <a:t>Klik for at redigere titeltypografier i master</a:t>
            </a:r>
          </a:p>
        </p:txBody>
      </p:sp>
      <p:sp>
        <p:nvSpPr>
          <p:cNvPr id="3" name="Undertitel 2">
            <a:extLst>
              <a:ext uri="{FF2B5EF4-FFF2-40B4-BE49-F238E27FC236}">
                <a16:creationId xmlns:a16="http://schemas.microsoft.com/office/drawing/2014/main" id="{2BDC76B8-60F6-62D3-9F73-E81662203017}"/>
              </a:ext>
            </a:extLst>
          </p:cNvPr>
          <p:cNvSpPr>
            <a:spLocks noGrp="1"/>
          </p:cNvSpPr>
          <p:nvPr>
            <p:ph type="subTitle" idx="1"/>
          </p:nvPr>
        </p:nvSpPr>
        <p:spPr>
          <a:xfrm>
            <a:off x="533400" y="5715000"/>
            <a:ext cx="11125201" cy="533400"/>
          </a:xfrm>
          <a:prstGeom prst="rect">
            <a:avLst/>
          </a:prstGeom>
        </p:spPr>
        <p:txBody>
          <a:bodyPr vert="horz" lIns="91440" tIns="45720" rIns="91440" bIns="45720" rtlCol="0" anchor="t">
            <a:normAutofit/>
          </a:bodyPr>
          <a:lstStyle>
            <a:lvl1pPr marL="0" indent="0">
              <a:buNone/>
              <a:defRPr lang="en-US" sz="2000" b="1" i="0" dirty="0">
                <a:latin typeface="Arial" panose="020B0604020202020204" pitchFamily="34" charset="0"/>
                <a:cs typeface="Arial" panose="020B0604020202020204" pitchFamily="34" charset="0"/>
              </a:defRPr>
            </a:lvl1pPr>
          </a:lstStyle>
          <a:p>
            <a:pPr lvl="0" rtl="0"/>
            <a:r>
              <a:rPr lang="da"/>
              <a:t>Klik for at redigere undertiteltypografien i masteren</a:t>
            </a:r>
            <a:endParaRPr lang="en-US"/>
          </a:p>
        </p:txBody>
      </p:sp>
      <p:sp>
        <p:nvSpPr>
          <p:cNvPr id="11" name="Pladsholder til billede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0" y="0"/>
            <a:ext cx="12191999" cy="3981764"/>
          </a:xfrm>
          <a:prstGeom prst="rect">
            <a:avLst/>
          </a:prstGeom>
          <a:blipFill dpi="0" rotWithShape="1">
            <a:blip r:embed="rId2">
              <a:alphaModFix amt="60000"/>
            </a:blip>
            <a:srcRect/>
            <a:stretch>
              <a:fillRect t="-419" b="-419"/>
            </a:stretch>
          </a:blipFill>
        </p:spPr>
        <p:txBody>
          <a:bodyPr rtlCol="0"/>
          <a:lstStyle>
            <a:lvl1pPr marL="0" indent="0">
              <a:buNone/>
              <a:defRPr/>
            </a:lvl1pPr>
          </a:lstStyle>
          <a:p>
            <a:pPr rtl="0"/>
            <a:r>
              <a:rPr lang="da"/>
              <a:t> </a:t>
            </a:r>
          </a:p>
        </p:txBody>
      </p:sp>
      <p:sp>
        <p:nvSpPr>
          <p:cNvPr id="8" name="Pladsholder til sidefod 7">
            <a:extLst>
              <a:ext uri="{FF2B5EF4-FFF2-40B4-BE49-F238E27FC236}">
                <a16:creationId xmlns:a16="http://schemas.microsoft.com/office/drawing/2014/main" id="{1B5B8C48-05E9-5280-3F6A-22F8BCBB477E}"/>
              </a:ext>
            </a:extLst>
          </p:cNvPr>
          <p:cNvSpPr>
            <a:spLocks noGrp="1"/>
          </p:cNvSpPr>
          <p:nvPr>
            <p:ph type="ftr" sz="quarter" idx="15"/>
          </p:nvPr>
        </p:nvSpPr>
        <p:spPr>
          <a:xfrm>
            <a:off x="533399" y="6477000"/>
            <a:ext cx="8576637" cy="381001"/>
          </a:xfrm>
          <a:prstGeom prst="rect">
            <a:avLst/>
          </a:prstGeom>
        </p:spPr>
        <p:txBody>
          <a:bodyPr rtlCol="0"/>
          <a:lstStyle>
            <a:lvl1pPr>
              <a:defRPr>
                <a:solidFill>
                  <a:schemeClr val="tx2"/>
                </a:solidFill>
              </a:defRPr>
            </a:lvl1pPr>
          </a:lstStyle>
          <a:p>
            <a:pPr rtl="0"/>
            <a:r>
              <a:rPr lang="da"/>
              <a:t>Titel på præsentation</a:t>
            </a:r>
            <a:endParaRPr lang="en-US"/>
          </a:p>
        </p:txBody>
      </p:sp>
      <p:sp>
        <p:nvSpPr>
          <p:cNvPr id="7" name="Pladsholder til dato 6">
            <a:extLst>
              <a:ext uri="{FF2B5EF4-FFF2-40B4-BE49-F238E27FC236}">
                <a16:creationId xmlns:a16="http://schemas.microsoft.com/office/drawing/2014/main" id="{1AA6C9C7-A264-237A-7F3C-46E6A7A9646D}"/>
              </a:ext>
            </a:extLst>
          </p:cNvPr>
          <p:cNvSpPr>
            <a:spLocks noGrp="1"/>
          </p:cNvSpPr>
          <p:nvPr>
            <p:ph type="dt" sz="half" idx="14"/>
          </p:nvPr>
        </p:nvSpPr>
        <p:spPr>
          <a:xfrm>
            <a:off x="9110036" y="6476999"/>
            <a:ext cx="1880548" cy="381001"/>
          </a:xfrm>
          <a:prstGeom prst="rect">
            <a:avLst/>
          </a:prstGeom>
        </p:spPr>
        <p:txBody>
          <a:bodyPr rtlCol="0"/>
          <a:lstStyle>
            <a:lvl1pPr>
              <a:defRPr>
                <a:solidFill>
                  <a:schemeClr val="tx2"/>
                </a:solidFill>
              </a:defRPr>
            </a:lvl1pPr>
          </a:lstStyle>
          <a:p>
            <a:pPr rtl="0"/>
            <a:r>
              <a:rPr lang="en-US"/>
              <a:t>17/09/2025</a:t>
            </a:r>
          </a:p>
        </p:txBody>
      </p:sp>
      <p:sp>
        <p:nvSpPr>
          <p:cNvPr id="9" name="Pladsholder til slidenummer 8">
            <a:extLst>
              <a:ext uri="{FF2B5EF4-FFF2-40B4-BE49-F238E27FC236}">
                <a16:creationId xmlns:a16="http://schemas.microsoft.com/office/drawing/2014/main" id="{47BC820F-C031-6832-5CA0-B972903E0D5F}"/>
              </a:ext>
            </a:extLst>
          </p:cNvPr>
          <p:cNvSpPr>
            <a:spLocks noGrp="1"/>
          </p:cNvSpPr>
          <p:nvPr>
            <p:ph type="sldNum" sz="quarter" idx="16"/>
          </p:nvPr>
        </p:nvSpPr>
        <p:spPr>
          <a:xfrm>
            <a:off x="10995976" y="6477000"/>
            <a:ext cx="662624" cy="381001"/>
          </a:xfrm>
          <a:prstGeom prst="rect">
            <a:avLst/>
          </a:prstGeom>
        </p:spPr>
        <p:txBody>
          <a:bodyPr rtlCol="0"/>
          <a:lstStyle>
            <a:lvl1pPr>
              <a:defRPr>
                <a:solidFill>
                  <a:schemeClr val="tx2"/>
                </a:solidFill>
              </a:defRPr>
            </a:lvl1pPr>
          </a:lstStyle>
          <a:p>
            <a:pPr rtl="0"/>
            <a:fld id="{AEAA3239-9EA4-4A65-A281-97F994456D9F}" type="slidenum">
              <a:rPr lang="en-US" smtClean="0"/>
              <a:pPr rtl="0"/>
              <a:t>‹#›</a:t>
            </a:fld>
            <a:endParaRPr lang="en-US"/>
          </a:p>
        </p:txBody>
      </p:sp>
    </p:spTree>
    <p:extLst>
      <p:ext uri="{BB962C8B-B14F-4D97-AF65-F5344CB8AC3E}">
        <p14:creationId xmlns:p14="http://schemas.microsoft.com/office/powerpoint/2010/main" val="290639501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el med billede 2">
    <p:bg>
      <p:bgPr>
        <a:solidFill>
          <a:schemeClr val="bg1"/>
        </a:solidFill>
        <a:effectLst/>
      </p:bgPr>
    </p:bg>
    <p:spTree>
      <p:nvGrpSpPr>
        <p:cNvPr id="1" name=""/>
        <p:cNvGrpSpPr/>
        <p:nvPr/>
      </p:nvGrpSpPr>
      <p:grpSpPr>
        <a:xfrm>
          <a:off x="0" y="0"/>
          <a:ext cx="0" cy="0"/>
          <a:chOff x="0" y="0"/>
          <a:chExt cx="0" cy="0"/>
        </a:xfrm>
      </p:grpSpPr>
      <p:sp>
        <p:nvSpPr>
          <p:cNvPr id="67" name="Rektangel 66">
            <a:extLst>
              <a:ext uri="{FF2B5EF4-FFF2-40B4-BE49-F238E27FC236}">
                <a16:creationId xmlns:a16="http://schemas.microsoft.com/office/drawing/2014/main" id="{9C059A73-AC6C-7029-5CFB-0E0B30AD317B}"/>
              </a:ext>
            </a:extLst>
          </p:cNvPr>
          <p:cNvSpPr/>
          <p:nvPr/>
        </p:nvSpPr>
        <p:spPr>
          <a:xfrm>
            <a:off x="6843095" y="0"/>
            <a:ext cx="5348905"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2" name="Titel 1">
            <a:extLst>
              <a:ext uri="{FF2B5EF4-FFF2-40B4-BE49-F238E27FC236}">
                <a16:creationId xmlns:a16="http://schemas.microsoft.com/office/drawing/2014/main" id="{E4336E9A-8E96-CD8C-7598-F87632CD81CF}"/>
              </a:ext>
            </a:extLst>
          </p:cNvPr>
          <p:cNvSpPr>
            <a:spLocks noGrp="1"/>
          </p:cNvSpPr>
          <p:nvPr>
            <p:ph type="ctrTitle"/>
          </p:nvPr>
        </p:nvSpPr>
        <p:spPr>
          <a:xfrm>
            <a:off x="7224093" y="1016955"/>
            <a:ext cx="4434507" cy="3726810"/>
          </a:xfrm>
          <a:prstGeom prst="rect">
            <a:avLst/>
          </a:prstGeom>
        </p:spPr>
        <p:txBody>
          <a:bodyPr vert="horz" lIns="91440" tIns="45720" rIns="91440" bIns="45720" rtlCol="0" anchor="b">
            <a:normAutofit/>
          </a:bodyPr>
          <a:lstStyle>
            <a:lvl1pPr>
              <a:defRPr lang="en-US" sz="5000" cap="all" baseline="0" dirty="0">
                <a:solidFill>
                  <a:schemeClr val="bg1"/>
                </a:solidFill>
              </a:defRPr>
            </a:lvl1pPr>
          </a:lstStyle>
          <a:p>
            <a:pPr lvl="0" rtl="0"/>
            <a:r>
              <a:rPr lang="da"/>
              <a:t>Klik for at redigere titeltypografier i master</a:t>
            </a:r>
          </a:p>
        </p:txBody>
      </p:sp>
      <p:sp>
        <p:nvSpPr>
          <p:cNvPr id="3" name="Undertitel 2">
            <a:extLst>
              <a:ext uri="{FF2B5EF4-FFF2-40B4-BE49-F238E27FC236}">
                <a16:creationId xmlns:a16="http://schemas.microsoft.com/office/drawing/2014/main" id="{2BDC76B8-60F6-62D3-9F73-E81662203017}"/>
              </a:ext>
            </a:extLst>
          </p:cNvPr>
          <p:cNvSpPr>
            <a:spLocks noGrp="1"/>
          </p:cNvSpPr>
          <p:nvPr>
            <p:ph type="subTitle" idx="1"/>
          </p:nvPr>
        </p:nvSpPr>
        <p:spPr>
          <a:xfrm>
            <a:off x="7231247" y="5157623"/>
            <a:ext cx="4434506" cy="1090777"/>
          </a:xfrm>
          <a:prstGeom prst="rect">
            <a:avLst/>
          </a:prstGeom>
        </p:spPr>
        <p:txBody>
          <a:bodyPr vert="horz" lIns="91440" tIns="45720" rIns="91440" bIns="45720" rtlCol="0" anchor="b">
            <a:normAutofit/>
          </a:bodyPr>
          <a:lstStyle>
            <a:lvl1pPr marL="0" indent="0">
              <a:buNone/>
              <a:defRPr lang="en-US" sz="2000" b="1" i="0" dirty="0">
                <a:solidFill>
                  <a:schemeClr val="bg1"/>
                </a:solidFill>
                <a:latin typeface="Arial" panose="020B0604020202020204" pitchFamily="34" charset="0"/>
                <a:cs typeface="Arial" panose="020B0604020202020204" pitchFamily="34" charset="0"/>
              </a:defRPr>
            </a:lvl1pPr>
          </a:lstStyle>
          <a:p>
            <a:pPr lvl="0" rtl="0"/>
            <a:r>
              <a:rPr lang="da"/>
              <a:t>Klik for at redigere undertiteltypografien i masteren</a:t>
            </a:r>
            <a:endParaRPr lang="en-US"/>
          </a:p>
        </p:txBody>
      </p:sp>
      <p:sp>
        <p:nvSpPr>
          <p:cNvPr id="8" name="Pladsholder til billede 7">
            <a:extLst>
              <a:ext uri="{FF2B5EF4-FFF2-40B4-BE49-F238E27FC236}">
                <a16:creationId xmlns:a16="http://schemas.microsoft.com/office/drawing/2014/main" id="{46973B1C-74EE-7F51-CF89-E132D793F5B5}"/>
              </a:ext>
            </a:extLst>
          </p:cNvPr>
          <p:cNvSpPr>
            <a:spLocks noGrp="1"/>
          </p:cNvSpPr>
          <p:nvPr>
            <p:ph type="pic" sz="quarter" idx="14" hasCustomPrompt="1"/>
          </p:nvPr>
        </p:nvSpPr>
        <p:spPr>
          <a:xfrm>
            <a:off x="0" y="0"/>
            <a:ext cx="6843095" cy="6858000"/>
          </a:xfrm>
          <a:custGeom>
            <a:avLst/>
            <a:gdLst>
              <a:gd name="connsiteX0" fmla="*/ 0 w 6843095"/>
              <a:gd name="connsiteY0" fmla="*/ 629614 h 6858000"/>
              <a:gd name="connsiteX1" fmla="*/ 6843095 w 6843095"/>
              <a:gd name="connsiteY1" fmla="*/ 629614 h 6858000"/>
              <a:gd name="connsiteX2" fmla="*/ 6843095 w 6843095"/>
              <a:gd name="connsiteY2" fmla="*/ 6858000 h 6858000"/>
              <a:gd name="connsiteX3" fmla="*/ 0 w 6843095"/>
              <a:gd name="connsiteY3" fmla="*/ 6858000 h 6858000"/>
              <a:gd name="connsiteX4" fmla="*/ 0 w 6843095"/>
              <a:gd name="connsiteY4" fmla="*/ 0 h 6858000"/>
              <a:gd name="connsiteX5" fmla="*/ 6843095 w 6843095"/>
              <a:gd name="connsiteY5" fmla="*/ 0 h 6858000"/>
              <a:gd name="connsiteX6" fmla="*/ 6843095 w 6843095"/>
              <a:gd name="connsiteY6" fmla="*/ 565606 h 6858000"/>
              <a:gd name="connsiteX7" fmla="*/ 0 w 6843095"/>
              <a:gd name="connsiteY7" fmla="*/ 56560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43095" h="6858000">
                <a:moveTo>
                  <a:pt x="0" y="629614"/>
                </a:moveTo>
                <a:lnTo>
                  <a:pt x="6843095" y="629614"/>
                </a:lnTo>
                <a:lnTo>
                  <a:pt x="6843095" y="6858000"/>
                </a:lnTo>
                <a:lnTo>
                  <a:pt x="0" y="6858000"/>
                </a:lnTo>
                <a:close/>
                <a:moveTo>
                  <a:pt x="0" y="0"/>
                </a:moveTo>
                <a:lnTo>
                  <a:pt x="6843095" y="0"/>
                </a:lnTo>
                <a:lnTo>
                  <a:pt x="6843095" y="565606"/>
                </a:lnTo>
                <a:lnTo>
                  <a:pt x="0" y="565606"/>
                </a:lnTo>
                <a:close/>
              </a:path>
            </a:pathLst>
          </a:custGeom>
          <a:blipFill dpi="0" rotWithShape="1">
            <a:blip r:embed="rId2">
              <a:alphaModFix amt="60000"/>
            </a:blip>
            <a:srcRect/>
            <a:stretch>
              <a:fillRect/>
            </a:stretch>
          </a:blipFill>
        </p:spPr>
        <p:txBody>
          <a:bodyPr wrap="square" rtlCol="0">
            <a:noAutofit/>
          </a:bodyPr>
          <a:lstStyle>
            <a:lvl1pPr marL="0" indent="0">
              <a:buNone/>
              <a:defRPr/>
            </a:lvl1pPr>
          </a:lstStyle>
          <a:p>
            <a:pPr rtl="0"/>
            <a:r>
              <a:rPr lang="da"/>
              <a:t> </a:t>
            </a:r>
          </a:p>
        </p:txBody>
      </p:sp>
      <p:sp>
        <p:nvSpPr>
          <p:cNvPr id="5" name="Pladsholder til sidefod 4">
            <a:extLst>
              <a:ext uri="{FF2B5EF4-FFF2-40B4-BE49-F238E27FC236}">
                <a16:creationId xmlns:a16="http://schemas.microsoft.com/office/drawing/2014/main" id="{5B407A58-3351-E479-1A0C-2FF49FA42707}"/>
              </a:ext>
            </a:extLst>
          </p:cNvPr>
          <p:cNvSpPr>
            <a:spLocks noGrp="1"/>
          </p:cNvSpPr>
          <p:nvPr>
            <p:ph type="ftr" sz="quarter" idx="11"/>
          </p:nvPr>
        </p:nvSpPr>
        <p:spPr>
          <a:xfrm>
            <a:off x="7224093" y="6477000"/>
            <a:ext cx="2828917" cy="381000"/>
          </a:xfrm>
          <a:prstGeom prst="rect">
            <a:avLst/>
          </a:prstGeom>
        </p:spPr>
        <p:txBody>
          <a:bodyPr rtlCol="0"/>
          <a:lstStyle>
            <a:lvl1pPr>
              <a:defRPr>
                <a:solidFill>
                  <a:schemeClr val="bg1"/>
                </a:solidFill>
              </a:defRPr>
            </a:lvl1pPr>
          </a:lstStyle>
          <a:p>
            <a:pPr rtl="0"/>
            <a:r>
              <a:rPr lang="da"/>
              <a:t>Titel på præsentation</a:t>
            </a:r>
            <a:endParaRPr lang="en-US"/>
          </a:p>
        </p:txBody>
      </p:sp>
      <p:sp>
        <p:nvSpPr>
          <p:cNvPr id="4" name="Pladsholder til dato 3">
            <a:extLst>
              <a:ext uri="{FF2B5EF4-FFF2-40B4-BE49-F238E27FC236}">
                <a16:creationId xmlns:a16="http://schemas.microsoft.com/office/drawing/2014/main" id="{EAE2DAFA-435E-AAF9-8B67-495E5AFDCD91}"/>
              </a:ext>
            </a:extLst>
          </p:cNvPr>
          <p:cNvSpPr>
            <a:spLocks noGrp="1"/>
          </p:cNvSpPr>
          <p:nvPr>
            <p:ph type="dt" sz="half" idx="10"/>
          </p:nvPr>
        </p:nvSpPr>
        <p:spPr>
          <a:xfrm>
            <a:off x="10058398" y="6477000"/>
            <a:ext cx="937594" cy="381000"/>
          </a:xfrm>
          <a:prstGeom prst="rect">
            <a:avLst/>
          </a:prstGeom>
        </p:spPr>
        <p:txBody>
          <a:bodyPr rtlCol="0"/>
          <a:lstStyle>
            <a:lvl1pPr>
              <a:defRPr>
                <a:solidFill>
                  <a:schemeClr val="bg1"/>
                </a:solidFill>
                <a:effectLst/>
              </a:defRPr>
            </a:lvl1pPr>
          </a:lstStyle>
          <a:p>
            <a:pPr rtl="0"/>
            <a:r>
              <a:rPr lang="en-US"/>
              <a:t>17/09/2025</a:t>
            </a:r>
          </a:p>
        </p:txBody>
      </p:sp>
      <p:sp>
        <p:nvSpPr>
          <p:cNvPr id="6" name="Pladsholder til slidenumm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001374" y="6492876"/>
            <a:ext cx="657226" cy="365125"/>
          </a:xfrm>
          <a:prstGeom prst="rect">
            <a:avLst/>
          </a:prstGeom>
        </p:spPr>
        <p:txBody>
          <a:bodyPr rtlCol="0"/>
          <a:lstStyle>
            <a:lvl1pPr>
              <a:defRPr>
                <a:solidFill>
                  <a:schemeClr val="bg1"/>
                </a:solidFill>
              </a:defRPr>
            </a:lvl1pPr>
          </a:lstStyle>
          <a:p>
            <a:pPr rtl="0"/>
            <a:fld id="{AEAA3239-9EA4-4A65-A281-97F994456D9F}" type="slidenum">
              <a:rPr lang="en-US" smtClean="0"/>
              <a:pPr rtl="0"/>
              <a:t>‹#›</a:t>
            </a:fld>
            <a:endParaRPr lang="en-US"/>
          </a:p>
        </p:txBody>
      </p:sp>
      <p:sp>
        <p:nvSpPr>
          <p:cNvPr id="38" name="Rektangel 37">
            <a:extLst>
              <a:ext uri="{FF2B5EF4-FFF2-40B4-BE49-F238E27FC236}">
                <a16:creationId xmlns:a16="http://schemas.microsoft.com/office/drawing/2014/main" id="{632554D8-9DAA-D834-ABC8-240BBF9CA28F}"/>
              </a:ext>
            </a:extLst>
          </p:cNvPr>
          <p:cNvSpPr/>
          <p:nvPr/>
        </p:nvSpPr>
        <p:spPr>
          <a:xfrm>
            <a:off x="6843096" y="565606"/>
            <a:ext cx="4811394" cy="64008"/>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Tree>
    <p:extLst>
      <p:ext uri="{BB962C8B-B14F-4D97-AF65-F5344CB8AC3E}">
        <p14:creationId xmlns:p14="http://schemas.microsoft.com/office/powerpoint/2010/main" val="2283857163"/>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el med billede 3">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336E9A-8E96-CD8C-7598-F87632CD81CF}"/>
              </a:ext>
            </a:extLst>
          </p:cNvPr>
          <p:cNvSpPr>
            <a:spLocks noGrp="1"/>
          </p:cNvSpPr>
          <p:nvPr>
            <p:ph type="ctrTitle"/>
          </p:nvPr>
        </p:nvSpPr>
        <p:spPr>
          <a:xfrm>
            <a:off x="7786071" y="1016955"/>
            <a:ext cx="3872530" cy="3726811"/>
          </a:xfrm>
          <a:prstGeom prst="rect">
            <a:avLst/>
          </a:prstGeom>
        </p:spPr>
        <p:txBody>
          <a:bodyPr vert="horz" lIns="91440" tIns="45720" rIns="91440" bIns="45720" rtlCol="0" anchor="t">
            <a:normAutofit/>
          </a:bodyPr>
          <a:lstStyle>
            <a:lvl1pPr>
              <a:defRPr lang="en-US" sz="5000" cap="all" baseline="0" dirty="0">
                <a:solidFill>
                  <a:schemeClr val="tx2"/>
                </a:solidFill>
              </a:defRPr>
            </a:lvl1pPr>
          </a:lstStyle>
          <a:p>
            <a:pPr lvl="0" rtl="0"/>
            <a:r>
              <a:rPr lang="da"/>
              <a:t>Klik for at redigere titeltypografier i master</a:t>
            </a:r>
          </a:p>
        </p:txBody>
      </p:sp>
      <p:sp>
        <p:nvSpPr>
          <p:cNvPr id="3" name="Undertitel 2">
            <a:extLst>
              <a:ext uri="{FF2B5EF4-FFF2-40B4-BE49-F238E27FC236}">
                <a16:creationId xmlns:a16="http://schemas.microsoft.com/office/drawing/2014/main" id="{2BDC76B8-60F6-62D3-9F73-E81662203017}"/>
              </a:ext>
            </a:extLst>
          </p:cNvPr>
          <p:cNvSpPr>
            <a:spLocks noGrp="1"/>
          </p:cNvSpPr>
          <p:nvPr>
            <p:ph type="subTitle" idx="1"/>
          </p:nvPr>
        </p:nvSpPr>
        <p:spPr>
          <a:xfrm>
            <a:off x="7786071" y="5134926"/>
            <a:ext cx="3868420" cy="1113474"/>
          </a:xfrm>
          <a:prstGeom prst="rect">
            <a:avLst/>
          </a:prstGeom>
        </p:spPr>
        <p:txBody>
          <a:bodyPr vert="horz" lIns="91440" tIns="45720" rIns="91440" bIns="45720" rtlCol="0" anchor="b">
            <a:normAutofit/>
          </a:bodyPr>
          <a:lstStyle>
            <a:lvl1pPr marL="0" indent="0">
              <a:buNone/>
              <a:defRPr lang="en-US" sz="2000" b="1" i="0" dirty="0">
                <a:solidFill>
                  <a:schemeClr val="tx2"/>
                </a:solidFill>
                <a:latin typeface="Arial" panose="020B0604020202020204" pitchFamily="34" charset="0"/>
                <a:cs typeface="Arial" panose="020B0604020202020204" pitchFamily="34" charset="0"/>
              </a:defRPr>
            </a:lvl1pPr>
          </a:lstStyle>
          <a:p>
            <a:pPr lvl="0" rtl="0"/>
            <a:r>
              <a:rPr lang="da"/>
              <a:t>Klik for at redigere undertiteltypografien i masteren</a:t>
            </a:r>
            <a:endParaRPr lang="en-US"/>
          </a:p>
        </p:txBody>
      </p:sp>
      <p:sp>
        <p:nvSpPr>
          <p:cNvPr id="10" name="Pladsholder til billede 9">
            <a:extLst>
              <a:ext uri="{FF2B5EF4-FFF2-40B4-BE49-F238E27FC236}">
                <a16:creationId xmlns:a16="http://schemas.microsoft.com/office/drawing/2014/main" id="{77BE7EAD-CCCA-EA7C-0263-265AA3E43C5E}"/>
              </a:ext>
            </a:extLst>
          </p:cNvPr>
          <p:cNvSpPr>
            <a:spLocks noGrp="1"/>
          </p:cNvSpPr>
          <p:nvPr>
            <p:ph type="pic" sz="quarter" idx="14" hasCustomPrompt="1"/>
          </p:nvPr>
        </p:nvSpPr>
        <p:spPr>
          <a:xfrm>
            <a:off x="0" y="0"/>
            <a:ext cx="7224095" cy="6858000"/>
          </a:xfrm>
          <a:custGeom>
            <a:avLst/>
            <a:gdLst>
              <a:gd name="connsiteX0" fmla="*/ 0 w 7224095"/>
              <a:gd name="connsiteY0" fmla="*/ 629614 h 6858000"/>
              <a:gd name="connsiteX1" fmla="*/ 7224095 w 7224095"/>
              <a:gd name="connsiteY1" fmla="*/ 629614 h 6858000"/>
              <a:gd name="connsiteX2" fmla="*/ 7224095 w 7224095"/>
              <a:gd name="connsiteY2" fmla="*/ 6858000 h 6858000"/>
              <a:gd name="connsiteX3" fmla="*/ 0 w 7224095"/>
              <a:gd name="connsiteY3" fmla="*/ 6858000 h 6858000"/>
              <a:gd name="connsiteX4" fmla="*/ 0 w 7224095"/>
              <a:gd name="connsiteY4" fmla="*/ 0 h 6858000"/>
              <a:gd name="connsiteX5" fmla="*/ 7224095 w 7224095"/>
              <a:gd name="connsiteY5" fmla="*/ 0 h 6858000"/>
              <a:gd name="connsiteX6" fmla="*/ 7224095 w 7224095"/>
              <a:gd name="connsiteY6" fmla="*/ 565606 h 6858000"/>
              <a:gd name="connsiteX7" fmla="*/ 0 w 7224095"/>
              <a:gd name="connsiteY7" fmla="*/ 56560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224095" h="6858000">
                <a:moveTo>
                  <a:pt x="0" y="629614"/>
                </a:moveTo>
                <a:lnTo>
                  <a:pt x="7224095" y="629614"/>
                </a:lnTo>
                <a:lnTo>
                  <a:pt x="7224095" y="6858000"/>
                </a:lnTo>
                <a:lnTo>
                  <a:pt x="0" y="6858000"/>
                </a:lnTo>
                <a:close/>
                <a:moveTo>
                  <a:pt x="0" y="0"/>
                </a:moveTo>
                <a:lnTo>
                  <a:pt x="7224095" y="0"/>
                </a:lnTo>
                <a:lnTo>
                  <a:pt x="7224095" y="565606"/>
                </a:lnTo>
                <a:lnTo>
                  <a:pt x="0" y="565606"/>
                </a:lnTo>
                <a:close/>
              </a:path>
            </a:pathLst>
          </a:custGeom>
          <a:blipFill dpi="0" rotWithShape="1">
            <a:blip r:embed="rId2">
              <a:alphaModFix amt="60000"/>
            </a:blip>
            <a:srcRect/>
            <a:stretch>
              <a:fillRect/>
            </a:stretch>
          </a:blipFill>
        </p:spPr>
        <p:txBody>
          <a:bodyPr wrap="square" rtlCol="0">
            <a:noAutofit/>
          </a:bodyPr>
          <a:lstStyle>
            <a:lvl1pPr marL="0" indent="0">
              <a:buNone/>
              <a:defRPr/>
            </a:lvl1pPr>
          </a:lstStyle>
          <a:p>
            <a:pPr rtl="0"/>
            <a:r>
              <a:rPr lang="da"/>
              <a:t> </a:t>
            </a:r>
          </a:p>
        </p:txBody>
      </p:sp>
      <p:sp>
        <p:nvSpPr>
          <p:cNvPr id="5" name="Pladsholder til sidefod 4">
            <a:extLst>
              <a:ext uri="{FF2B5EF4-FFF2-40B4-BE49-F238E27FC236}">
                <a16:creationId xmlns:a16="http://schemas.microsoft.com/office/drawing/2014/main" id="{5B407A58-3351-E479-1A0C-2FF49FA42707}"/>
              </a:ext>
            </a:extLst>
          </p:cNvPr>
          <p:cNvSpPr>
            <a:spLocks noGrp="1"/>
          </p:cNvSpPr>
          <p:nvPr>
            <p:ph type="ftr" sz="quarter" idx="11"/>
          </p:nvPr>
        </p:nvSpPr>
        <p:spPr>
          <a:xfrm>
            <a:off x="8167937" y="6476999"/>
            <a:ext cx="1895847" cy="381001"/>
          </a:xfrm>
          <a:prstGeom prst="rect">
            <a:avLst/>
          </a:prstGeom>
        </p:spPr>
        <p:txBody>
          <a:bodyPr rtlCol="0"/>
          <a:lstStyle>
            <a:lvl1pPr>
              <a:defRPr>
                <a:solidFill>
                  <a:schemeClr val="tx2"/>
                </a:solidFill>
              </a:defRPr>
            </a:lvl1pPr>
          </a:lstStyle>
          <a:p>
            <a:pPr rtl="0"/>
            <a:r>
              <a:rPr lang="da"/>
              <a:t>Titel på præsentation</a:t>
            </a:r>
            <a:endParaRPr lang="en-US"/>
          </a:p>
        </p:txBody>
      </p:sp>
      <p:sp>
        <p:nvSpPr>
          <p:cNvPr id="4" name="Pladsholder til dato 3">
            <a:extLst>
              <a:ext uri="{FF2B5EF4-FFF2-40B4-BE49-F238E27FC236}">
                <a16:creationId xmlns:a16="http://schemas.microsoft.com/office/drawing/2014/main" id="{EAE2DAFA-435E-AAF9-8B67-495E5AFDCD91}"/>
              </a:ext>
            </a:extLst>
          </p:cNvPr>
          <p:cNvSpPr>
            <a:spLocks noGrp="1"/>
          </p:cNvSpPr>
          <p:nvPr>
            <p:ph type="dt" sz="half" idx="10"/>
          </p:nvPr>
        </p:nvSpPr>
        <p:spPr>
          <a:xfrm>
            <a:off x="10058402" y="6476999"/>
            <a:ext cx="937594" cy="381001"/>
          </a:xfrm>
          <a:prstGeom prst="rect">
            <a:avLst/>
          </a:prstGeom>
        </p:spPr>
        <p:txBody>
          <a:bodyPr rtlCol="0"/>
          <a:lstStyle>
            <a:lvl1pPr>
              <a:defRPr>
                <a:solidFill>
                  <a:schemeClr val="tx2"/>
                </a:solidFill>
                <a:effectLst/>
              </a:defRPr>
            </a:lvl1pPr>
          </a:lstStyle>
          <a:p>
            <a:pPr rtl="0"/>
            <a:r>
              <a:rPr lang="en-US"/>
              <a:t>17/09/2025</a:t>
            </a:r>
          </a:p>
        </p:txBody>
      </p:sp>
      <p:sp>
        <p:nvSpPr>
          <p:cNvPr id="6" name="Pladsholder til slidenumm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001378" y="6477000"/>
            <a:ext cx="657221" cy="381001"/>
          </a:xfrm>
          <a:prstGeom prst="rect">
            <a:avLst/>
          </a:prstGeom>
        </p:spPr>
        <p:txBody>
          <a:bodyPr rtlCol="0"/>
          <a:lstStyle>
            <a:lvl1pPr>
              <a:defRPr>
                <a:solidFill>
                  <a:schemeClr val="tx2"/>
                </a:solidFill>
              </a:defRPr>
            </a:lvl1pPr>
          </a:lstStyle>
          <a:p>
            <a:pPr rtl="0"/>
            <a:fld id="{AEAA3239-9EA4-4A65-A281-97F994456D9F}" type="slidenum">
              <a:rPr lang="en-US" smtClean="0"/>
              <a:pPr rtl="0"/>
              <a:t>‹#›</a:t>
            </a:fld>
            <a:endParaRPr lang="en-US"/>
          </a:p>
        </p:txBody>
      </p:sp>
      <p:sp>
        <p:nvSpPr>
          <p:cNvPr id="9" name="Rektangel 8">
            <a:extLst>
              <a:ext uri="{FF2B5EF4-FFF2-40B4-BE49-F238E27FC236}">
                <a16:creationId xmlns:a16="http://schemas.microsoft.com/office/drawing/2014/main" id="{F879DE85-4541-95AA-B871-7CBAD2BA1550}"/>
              </a:ext>
            </a:extLst>
          </p:cNvPr>
          <p:cNvSpPr/>
          <p:nvPr userDrawn="1"/>
        </p:nvSpPr>
        <p:spPr>
          <a:xfrm>
            <a:off x="0" y="565606"/>
            <a:ext cx="11557970" cy="6400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Tree>
    <p:extLst>
      <p:ext uri="{BB962C8B-B14F-4D97-AF65-F5344CB8AC3E}">
        <p14:creationId xmlns:p14="http://schemas.microsoft.com/office/powerpoint/2010/main" val="409396192"/>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el med billede 4">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336E9A-8E96-CD8C-7598-F87632CD81CF}"/>
              </a:ext>
            </a:extLst>
          </p:cNvPr>
          <p:cNvSpPr>
            <a:spLocks noGrp="1"/>
          </p:cNvSpPr>
          <p:nvPr>
            <p:ph type="ctrTitle"/>
          </p:nvPr>
        </p:nvSpPr>
        <p:spPr>
          <a:xfrm>
            <a:off x="533400" y="1016955"/>
            <a:ext cx="4429126" cy="3331896"/>
          </a:xfrm>
          <a:prstGeom prst="rect">
            <a:avLst/>
          </a:prstGeom>
        </p:spPr>
        <p:txBody>
          <a:bodyPr vert="horz" lIns="91440" tIns="45720" rIns="91440" bIns="45720" rtlCol="0" anchor="t">
            <a:normAutofit/>
          </a:bodyPr>
          <a:lstStyle>
            <a:lvl1pPr>
              <a:defRPr lang="en-US" sz="5000" cap="all" baseline="0" dirty="0"/>
            </a:lvl1pPr>
          </a:lstStyle>
          <a:p>
            <a:pPr lvl="0" rtl="0"/>
            <a:r>
              <a:rPr lang="da"/>
              <a:t>Klik for at redigere titeltypografier i master</a:t>
            </a:r>
          </a:p>
        </p:txBody>
      </p:sp>
      <p:sp>
        <p:nvSpPr>
          <p:cNvPr id="3" name="Undertitel 2">
            <a:extLst>
              <a:ext uri="{FF2B5EF4-FFF2-40B4-BE49-F238E27FC236}">
                <a16:creationId xmlns:a16="http://schemas.microsoft.com/office/drawing/2014/main" id="{2BDC76B8-60F6-62D3-9F73-E81662203017}"/>
              </a:ext>
            </a:extLst>
          </p:cNvPr>
          <p:cNvSpPr>
            <a:spLocks noGrp="1"/>
          </p:cNvSpPr>
          <p:nvPr>
            <p:ph type="subTitle" idx="1"/>
          </p:nvPr>
        </p:nvSpPr>
        <p:spPr>
          <a:xfrm>
            <a:off x="533400" y="4846320"/>
            <a:ext cx="3174160" cy="1465319"/>
          </a:xfrm>
          <a:prstGeom prst="rect">
            <a:avLst/>
          </a:prstGeom>
        </p:spPr>
        <p:txBody>
          <a:bodyPr vert="horz" lIns="91440" tIns="45720" rIns="91440" bIns="45720" rtlCol="0" anchor="b">
            <a:normAutofit/>
          </a:bodyPr>
          <a:lstStyle>
            <a:lvl1pPr marL="0" indent="0">
              <a:buNone/>
              <a:defRPr lang="en-US" sz="2000" b="1" i="0" dirty="0">
                <a:latin typeface="Arial" panose="020B0604020202020204" pitchFamily="34" charset="0"/>
                <a:cs typeface="Arial" panose="020B0604020202020204" pitchFamily="34" charset="0"/>
              </a:defRPr>
            </a:lvl1pPr>
          </a:lstStyle>
          <a:p>
            <a:pPr lvl="0" rtl="0"/>
            <a:r>
              <a:rPr lang="da"/>
              <a:t>Klik for at redigere undertiteltypografien i masteren</a:t>
            </a:r>
            <a:endParaRPr lang="en-US"/>
          </a:p>
        </p:txBody>
      </p:sp>
      <p:sp>
        <p:nvSpPr>
          <p:cNvPr id="8" name="Pladsholder til sidefod 7">
            <a:extLst>
              <a:ext uri="{FF2B5EF4-FFF2-40B4-BE49-F238E27FC236}">
                <a16:creationId xmlns:a16="http://schemas.microsoft.com/office/drawing/2014/main" id="{9A6E6A4C-6C55-068A-43AA-78DB4D1D643B}"/>
              </a:ext>
            </a:extLst>
          </p:cNvPr>
          <p:cNvSpPr>
            <a:spLocks noGrp="1"/>
          </p:cNvSpPr>
          <p:nvPr>
            <p:ph type="ftr" sz="quarter" idx="15"/>
          </p:nvPr>
        </p:nvSpPr>
        <p:spPr>
          <a:xfrm>
            <a:off x="533400" y="6492240"/>
            <a:ext cx="2548562" cy="365760"/>
          </a:xfrm>
          <a:prstGeom prst="rect">
            <a:avLst/>
          </a:prstGeom>
        </p:spPr>
        <p:txBody>
          <a:bodyPr rtlCol="0"/>
          <a:lstStyle/>
          <a:p>
            <a:pPr rtl="0"/>
            <a:r>
              <a:rPr lang="da"/>
              <a:t>Titel på præsentation</a:t>
            </a:r>
            <a:endParaRPr lang="en-US"/>
          </a:p>
        </p:txBody>
      </p:sp>
      <p:sp>
        <p:nvSpPr>
          <p:cNvPr id="7" name="Pladsholder til dato 6">
            <a:extLst>
              <a:ext uri="{FF2B5EF4-FFF2-40B4-BE49-F238E27FC236}">
                <a16:creationId xmlns:a16="http://schemas.microsoft.com/office/drawing/2014/main" id="{F991F941-2D53-CC10-7947-62237A245FE0}"/>
              </a:ext>
            </a:extLst>
          </p:cNvPr>
          <p:cNvSpPr>
            <a:spLocks noGrp="1"/>
          </p:cNvSpPr>
          <p:nvPr>
            <p:ph type="dt" sz="half" idx="14"/>
          </p:nvPr>
        </p:nvSpPr>
        <p:spPr>
          <a:xfrm>
            <a:off x="3076577" y="6492240"/>
            <a:ext cx="689944" cy="365760"/>
          </a:xfrm>
          <a:prstGeom prst="rect">
            <a:avLst/>
          </a:prstGeom>
        </p:spPr>
        <p:txBody>
          <a:bodyPr rtlCol="0"/>
          <a:lstStyle/>
          <a:p>
            <a:pPr rtl="0"/>
            <a:r>
              <a:rPr lang="en-US"/>
              <a:t>17/09/2025</a:t>
            </a:r>
          </a:p>
        </p:txBody>
      </p:sp>
      <p:sp>
        <p:nvSpPr>
          <p:cNvPr id="9" name="Pladsholder til slidenummer 8">
            <a:extLst>
              <a:ext uri="{FF2B5EF4-FFF2-40B4-BE49-F238E27FC236}">
                <a16:creationId xmlns:a16="http://schemas.microsoft.com/office/drawing/2014/main" id="{C1A2CCFF-14A7-08A8-4465-732CD8928728}"/>
              </a:ext>
            </a:extLst>
          </p:cNvPr>
          <p:cNvSpPr>
            <a:spLocks noGrp="1"/>
          </p:cNvSpPr>
          <p:nvPr>
            <p:ph type="sldNum" sz="quarter" idx="16"/>
          </p:nvPr>
        </p:nvSpPr>
        <p:spPr>
          <a:xfrm>
            <a:off x="3771906" y="6492240"/>
            <a:ext cx="628645" cy="365760"/>
          </a:xfrm>
          <a:prstGeom prst="rect">
            <a:avLst/>
          </a:prstGeom>
        </p:spPr>
        <p:txBody>
          <a:bodyPr rtlCol="0"/>
          <a:lstStyle/>
          <a:p>
            <a:pPr rtl="0"/>
            <a:fld id="{AEAA3239-9EA4-4A65-A281-97F994456D9F}" type="slidenum">
              <a:rPr lang="en-US" smtClean="0"/>
              <a:t>‹#›</a:t>
            </a:fld>
            <a:endParaRPr lang="en-US"/>
          </a:p>
        </p:txBody>
      </p:sp>
      <p:sp>
        <p:nvSpPr>
          <p:cNvPr id="35" name="Pladsholder til billede 34">
            <a:extLst>
              <a:ext uri="{FF2B5EF4-FFF2-40B4-BE49-F238E27FC236}">
                <a16:creationId xmlns:a16="http://schemas.microsoft.com/office/drawing/2014/main" id="{A08E6492-6236-5992-A07D-5116336E8427}"/>
              </a:ext>
            </a:extLst>
          </p:cNvPr>
          <p:cNvSpPr>
            <a:spLocks noGrp="1"/>
          </p:cNvSpPr>
          <p:nvPr>
            <p:ph type="pic" sz="quarter" idx="13" hasCustomPrompt="1"/>
          </p:nvPr>
        </p:nvSpPr>
        <p:spPr>
          <a:xfrm>
            <a:off x="5348910" y="0"/>
            <a:ext cx="6843089" cy="6858000"/>
          </a:xfrm>
          <a:custGeom>
            <a:avLst/>
            <a:gdLst>
              <a:gd name="connsiteX0" fmla="*/ 0 w 6843089"/>
              <a:gd name="connsiteY0" fmla="*/ 629614 h 6858000"/>
              <a:gd name="connsiteX1" fmla="*/ 6843089 w 6843089"/>
              <a:gd name="connsiteY1" fmla="*/ 629614 h 6858000"/>
              <a:gd name="connsiteX2" fmla="*/ 6843089 w 6843089"/>
              <a:gd name="connsiteY2" fmla="*/ 6858000 h 6858000"/>
              <a:gd name="connsiteX3" fmla="*/ 0 w 6843089"/>
              <a:gd name="connsiteY3" fmla="*/ 6858000 h 6858000"/>
              <a:gd name="connsiteX4" fmla="*/ 0 w 6843089"/>
              <a:gd name="connsiteY4" fmla="*/ 0 h 6858000"/>
              <a:gd name="connsiteX5" fmla="*/ 6843089 w 6843089"/>
              <a:gd name="connsiteY5" fmla="*/ 0 h 6858000"/>
              <a:gd name="connsiteX6" fmla="*/ 6843089 w 6843089"/>
              <a:gd name="connsiteY6" fmla="*/ 565606 h 6858000"/>
              <a:gd name="connsiteX7" fmla="*/ 0 w 6843089"/>
              <a:gd name="connsiteY7" fmla="*/ 56560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43089" h="6858000">
                <a:moveTo>
                  <a:pt x="0" y="629614"/>
                </a:moveTo>
                <a:lnTo>
                  <a:pt x="6843089" y="629614"/>
                </a:lnTo>
                <a:lnTo>
                  <a:pt x="6843089" y="6858000"/>
                </a:lnTo>
                <a:lnTo>
                  <a:pt x="0" y="6858000"/>
                </a:lnTo>
                <a:close/>
                <a:moveTo>
                  <a:pt x="0" y="0"/>
                </a:moveTo>
                <a:lnTo>
                  <a:pt x="6843089" y="0"/>
                </a:lnTo>
                <a:lnTo>
                  <a:pt x="6843089" y="565606"/>
                </a:lnTo>
                <a:lnTo>
                  <a:pt x="0" y="565606"/>
                </a:lnTo>
                <a:close/>
              </a:path>
            </a:pathLst>
          </a:custGeom>
          <a:blipFill dpi="0" rotWithShape="1">
            <a:blip r:embed="rId2">
              <a:alphaModFix amt="60000"/>
            </a:blip>
            <a:srcRect/>
            <a:stretch>
              <a:fillRect/>
            </a:stretch>
          </a:blipFill>
        </p:spPr>
        <p:txBody>
          <a:bodyPr wrap="square" rtlCol="0">
            <a:noAutofit/>
          </a:bodyPr>
          <a:lstStyle>
            <a:lvl1pPr marL="0" indent="0">
              <a:buNone/>
              <a:defRPr/>
            </a:lvl1pPr>
          </a:lstStyle>
          <a:p>
            <a:pPr rtl="0"/>
            <a:r>
              <a:rPr lang="da"/>
              <a:t> </a:t>
            </a:r>
          </a:p>
        </p:txBody>
      </p:sp>
      <p:sp>
        <p:nvSpPr>
          <p:cNvPr id="36" name="Rektangel 35">
            <a:extLst>
              <a:ext uri="{FF2B5EF4-FFF2-40B4-BE49-F238E27FC236}">
                <a16:creationId xmlns:a16="http://schemas.microsoft.com/office/drawing/2014/main" id="{AB9E1B0C-9687-1C2C-7103-072A38CFE3B8}"/>
              </a:ext>
            </a:extLst>
          </p:cNvPr>
          <p:cNvSpPr/>
          <p:nvPr/>
        </p:nvSpPr>
        <p:spPr>
          <a:xfrm>
            <a:off x="634030" y="565606"/>
            <a:ext cx="11557970" cy="640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Tree>
    <p:extLst>
      <p:ext uri="{BB962C8B-B14F-4D97-AF65-F5344CB8AC3E}">
        <p14:creationId xmlns:p14="http://schemas.microsoft.com/office/powerpoint/2010/main" val="21116686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el med billede 5">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C79AA538-6584-1335-947D-99C9A0CA5A3D}"/>
              </a:ext>
            </a:extLst>
          </p:cNvPr>
          <p:cNvSpPr>
            <a:spLocks noGrp="1"/>
          </p:cNvSpPr>
          <p:nvPr>
            <p:ph type="title"/>
          </p:nvPr>
        </p:nvSpPr>
        <p:spPr>
          <a:xfrm>
            <a:off x="2128220" y="2689229"/>
            <a:ext cx="5101253" cy="3711571"/>
          </a:xfrm>
        </p:spPr>
        <p:txBody>
          <a:bodyPr rtlCol="0" anchor="b">
            <a:noAutofit/>
          </a:bodyPr>
          <a:lstStyle>
            <a:lvl1pPr>
              <a:defRPr sz="7200" cap="all" baseline="0"/>
            </a:lvl1pPr>
          </a:lstStyle>
          <a:p>
            <a:pPr rtl="0"/>
            <a:r>
              <a:rPr lang="da"/>
              <a:t>Klik for at redigere titeltypografier i master</a:t>
            </a:r>
          </a:p>
        </p:txBody>
      </p:sp>
      <p:sp>
        <p:nvSpPr>
          <p:cNvPr id="11" name="Undertitel 2">
            <a:extLst>
              <a:ext uri="{FF2B5EF4-FFF2-40B4-BE49-F238E27FC236}">
                <a16:creationId xmlns:a16="http://schemas.microsoft.com/office/drawing/2014/main" id="{0136D812-C006-B109-4529-F43530D92A6E}"/>
              </a:ext>
            </a:extLst>
          </p:cNvPr>
          <p:cNvSpPr>
            <a:spLocks noGrp="1"/>
          </p:cNvSpPr>
          <p:nvPr>
            <p:ph type="subTitle" idx="1"/>
          </p:nvPr>
        </p:nvSpPr>
        <p:spPr>
          <a:xfrm>
            <a:off x="533400" y="1016957"/>
            <a:ext cx="6685515" cy="731520"/>
          </a:xfrm>
          <a:prstGeom prst="rect">
            <a:avLst/>
          </a:prstGeom>
        </p:spPr>
        <p:txBody>
          <a:bodyPr vert="horz" lIns="91440" tIns="45720" rIns="91440" bIns="45720" rtlCol="0" anchor="t">
            <a:normAutofit/>
          </a:bodyPr>
          <a:lstStyle>
            <a:lvl1pPr marL="0" indent="0">
              <a:buNone/>
              <a:defRPr lang="en-US" sz="2000" b="1" i="0" dirty="0">
                <a:latin typeface="Arial" panose="020B0604020202020204" pitchFamily="34" charset="0"/>
                <a:cs typeface="Arial" panose="020B0604020202020204" pitchFamily="34" charset="0"/>
              </a:defRPr>
            </a:lvl1pPr>
          </a:lstStyle>
          <a:p>
            <a:pPr lvl="0" rtl="0"/>
            <a:r>
              <a:rPr lang="da"/>
              <a:t>Klik for at redigere undertiteltypografien i masteren</a:t>
            </a:r>
            <a:endParaRPr lang="en-US"/>
          </a:p>
        </p:txBody>
      </p:sp>
      <p:sp>
        <p:nvSpPr>
          <p:cNvPr id="5" name="Pladsholder til sidefod 4">
            <a:extLst>
              <a:ext uri="{FF2B5EF4-FFF2-40B4-BE49-F238E27FC236}">
                <a16:creationId xmlns:a16="http://schemas.microsoft.com/office/drawing/2014/main" id="{5B407A58-3351-E479-1A0C-2FF49FA42707}"/>
              </a:ext>
            </a:extLst>
          </p:cNvPr>
          <p:cNvSpPr>
            <a:spLocks noGrp="1"/>
          </p:cNvSpPr>
          <p:nvPr>
            <p:ph type="ftr" sz="quarter" idx="11"/>
          </p:nvPr>
        </p:nvSpPr>
        <p:spPr>
          <a:xfrm>
            <a:off x="533400" y="6477000"/>
            <a:ext cx="4815506" cy="381001"/>
          </a:xfrm>
          <a:prstGeom prst="rect">
            <a:avLst/>
          </a:prstGeom>
        </p:spPr>
        <p:txBody>
          <a:bodyPr rtlCol="0"/>
          <a:lstStyle/>
          <a:p>
            <a:pPr rtl="0"/>
            <a:r>
              <a:rPr lang="da"/>
              <a:t>Titel på præsentation</a:t>
            </a:r>
            <a:endParaRPr lang="en-US"/>
          </a:p>
        </p:txBody>
      </p:sp>
      <p:sp>
        <p:nvSpPr>
          <p:cNvPr id="4" name="Pladsholder til dato 3">
            <a:extLst>
              <a:ext uri="{FF2B5EF4-FFF2-40B4-BE49-F238E27FC236}">
                <a16:creationId xmlns:a16="http://schemas.microsoft.com/office/drawing/2014/main" id="{EAE2DAFA-435E-AAF9-8B67-495E5AFDCD91}"/>
              </a:ext>
            </a:extLst>
          </p:cNvPr>
          <p:cNvSpPr>
            <a:spLocks noGrp="1"/>
          </p:cNvSpPr>
          <p:nvPr>
            <p:ph type="dt" sz="half" idx="10"/>
          </p:nvPr>
        </p:nvSpPr>
        <p:spPr>
          <a:xfrm>
            <a:off x="5343525" y="6476999"/>
            <a:ext cx="1212771" cy="381001"/>
          </a:xfrm>
          <a:prstGeom prst="rect">
            <a:avLst/>
          </a:prstGeom>
        </p:spPr>
        <p:txBody>
          <a:bodyPr rtlCol="0"/>
          <a:lstStyle/>
          <a:p>
            <a:pPr rtl="0"/>
            <a:r>
              <a:rPr lang="en-US"/>
              <a:t>17/09/2025</a:t>
            </a:r>
          </a:p>
        </p:txBody>
      </p:sp>
      <p:sp>
        <p:nvSpPr>
          <p:cNvPr id="6" name="Pladsholder til slidenummer 5">
            <a:extLst>
              <a:ext uri="{FF2B5EF4-FFF2-40B4-BE49-F238E27FC236}">
                <a16:creationId xmlns:a16="http://schemas.microsoft.com/office/drawing/2014/main" id="{81789E10-2433-2ECB-9C92-571B583A4CF1}"/>
              </a:ext>
            </a:extLst>
          </p:cNvPr>
          <p:cNvSpPr>
            <a:spLocks noGrp="1"/>
          </p:cNvSpPr>
          <p:nvPr>
            <p:ph type="sldNum" sz="quarter" idx="12"/>
          </p:nvPr>
        </p:nvSpPr>
        <p:spPr>
          <a:xfrm>
            <a:off x="6561689" y="6477000"/>
            <a:ext cx="657226" cy="381001"/>
          </a:xfrm>
          <a:prstGeom prst="rect">
            <a:avLst/>
          </a:prstGeom>
        </p:spPr>
        <p:txBody>
          <a:bodyPr rtlCol="0"/>
          <a:lstStyle/>
          <a:p>
            <a:pPr rtl="0"/>
            <a:fld id="{AEAA3239-9EA4-4A65-A281-97F994456D9F}" type="slidenum">
              <a:rPr lang="en-US" smtClean="0"/>
              <a:t>‹#›</a:t>
            </a:fld>
            <a:endParaRPr lang="en-US"/>
          </a:p>
        </p:txBody>
      </p:sp>
      <p:sp>
        <p:nvSpPr>
          <p:cNvPr id="38" name="Pladsholder til billede 37">
            <a:extLst>
              <a:ext uri="{FF2B5EF4-FFF2-40B4-BE49-F238E27FC236}">
                <a16:creationId xmlns:a16="http://schemas.microsoft.com/office/drawing/2014/main" id="{64E68E40-D2D1-8DA8-1BBA-34E89F479DF7}"/>
              </a:ext>
            </a:extLst>
          </p:cNvPr>
          <p:cNvSpPr>
            <a:spLocks noGrp="1"/>
          </p:cNvSpPr>
          <p:nvPr>
            <p:ph type="pic" sz="quarter" idx="13" hasCustomPrompt="1"/>
          </p:nvPr>
        </p:nvSpPr>
        <p:spPr>
          <a:xfrm>
            <a:off x="7786070" y="-2"/>
            <a:ext cx="4405930" cy="6858001"/>
          </a:xfrm>
          <a:custGeom>
            <a:avLst/>
            <a:gdLst>
              <a:gd name="connsiteX0" fmla="*/ 0 w 4405930"/>
              <a:gd name="connsiteY0" fmla="*/ 0 h 6858001"/>
              <a:gd name="connsiteX1" fmla="*/ 4405930 w 4405930"/>
              <a:gd name="connsiteY1" fmla="*/ 0 h 6858001"/>
              <a:gd name="connsiteX2" fmla="*/ 4405930 w 4405930"/>
              <a:gd name="connsiteY2" fmla="*/ 6858001 h 6858001"/>
              <a:gd name="connsiteX3" fmla="*/ 0 w 4405930"/>
              <a:gd name="connsiteY3" fmla="*/ 6858001 h 6858001"/>
              <a:gd name="connsiteX4" fmla="*/ 0 w 4405930"/>
              <a:gd name="connsiteY4" fmla="*/ 632310 h 6858001"/>
              <a:gd name="connsiteX5" fmla="*/ 4405929 w 4405930"/>
              <a:gd name="connsiteY5" fmla="*/ 632310 h 6858001"/>
              <a:gd name="connsiteX6" fmla="*/ 4405929 w 4405930"/>
              <a:gd name="connsiteY6" fmla="*/ 568302 h 6858001"/>
              <a:gd name="connsiteX7" fmla="*/ 0 w 4405930"/>
              <a:gd name="connsiteY7" fmla="*/ 568302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05930" h="6858001">
                <a:moveTo>
                  <a:pt x="0" y="0"/>
                </a:moveTo>
                <a:lnTo>
                  <a:pt x="4405930" y="0"/>
                </a:lnTo>
                <a:lnTo>
                  <a:pt x="4405930" y="6858001"/>
                </a:lnTo>
                <a:lnTo>
                  <a:pt x="0" y="6858001"/>
                </a:lnTo>
                <a:lnTo>
                  <a:pt x="0" y="632310"/>
                </a:lnTo>
                <a:lnTo>
                  <a:pt x="4405929" y="632310"/>
                </a:lnTo>
                <a:lnTo>
                  <a:pt x="4405929" y="568302"/>
                </a:lnTo>
                <a:lnTo>
                  <a:pt x="0" y="568302"/>
                </a:lnTo>
                <a:close/>
              </a:path>
            </a:pathLst>
          </a:custGeom>
          <a:blipFill dpi="0" rotWithShape="1">
            <a:blip r:embed="rId2">
              <a:alphaModFix amt="60000"/>
            </a:blip>
            <a:srcRect/>
            <a:stretch>
              <a:fillRect/>
            </a:stretch>
          </a:blipFill>
        </p:spPr>
        <p:txBody>
          <a:bodyPr wrap="square" rtlCol="0">
            <a:noAutofit/>
          </a:bodyPr>
          <a:lstStyle>
            <a:lvl1pPr marL="0" indent="0">
              <a:buNone/>
              <a:defRPr/>
            </a:lvl1pPr>
          </a:lstStyle>
          <a:p>
            <a:pPr rtl="0"/>
            <a:r>
              <a:rPr lang="da"/>
              <a:t> </a:t>
            </a:r>
          </a:p>
        </p:txBody>
      </p:sp>
      <p:sp>
        <p:nvSpPr>
          <p:cNvPr id="39" name="Rektangel 38">
            <a:extLst>
              <a:ext uri="{FF2B5EF4-FFF2-40B4-BE49-F238E27FC236}">
                <a16:creationId xmlns:a16="http://schemas.microsoft.com/office/drawing/2014/main" id="{031C6569-302F-A491-577D-85BBD3AFD160}"/>
              </a:ext>
            </a:extLst>
          </p:cNvPr>
          <p:cNvSpPr/>
          <p:nvPr/>
        </p:nvSpPr>
        <p:spPr>
          <a:xfrm>
            <a:off x="634034" y="568300"/>
            <a:ext cx="11557965" cy="64008"/>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Tree>
    <p:extLst>
      <p:ext uri="{BB962C8B-B14F-4D97-AF65-F5344CB8AC3E}">
        <p14:creationId xmlns:p14="http://schemas.microsoft.com/office/powerpoint/2010/main" val="884591657"/>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el med billede 6">
    <p:bg>
      <p:bgPr>
        <a:solidFill>
          <a:schemeClr val="bg1"/>
        </a:solidFill>
        <a:effectLst/>
      </p:bgPr>
    </p:bg>
    <p:spTree>
      <p:nvGrpSpPr>
        <p:cNvPr id="1" name=""/>
        <p:cNvGrpSpPr/>
        <p:nvPr/>
      </p:nvGrpSpPr>
      <p:grpSpPr>
        <a:xfrm>
          <a:off x="0" y="0"/>
          <a:ext cx="0" cy="0"/>
          <a:chOff x="0" y="0"/>
          <a:chExt cx="0" cy="0"/>
        </a:xfrm>
      </p:grpSpPr>
      <p:sp>
        <p:nvSpPr>
          <p:cNvPr id="45" name="Rektangel 44">
            <a:extLst>
              <a:ext uri="{FF2B5EF4-FFF2-40B4-BE49-F238E27FC236}">
                <a16:creationId xmlns:a16="http://schemas.microsoft.com/office/drawing/2014/main" id="{528339C4-3F0B-4FDE-331F-F8029E9A43FE}"/>
              </a:ext>
            </a:extLst>
          </p:cNvPr>
          <p:cNvSpPr/>
          <p:nvPr/>
        </p:nvSpPr>
        <p:spPr>
          <a:xfrm>
            <a:off x="0" y="0"/>
            <a:ext cx="7786069"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9" name="Titel 8">
            <a:extLst>
              <a:ext uri="{FF2B5EF4-FFF2-40B4-BE49-F238E27FC236}">
                <a16:creationId xmlns:a16="http://schemas.microsoft.com/office/drawing/2014/main" id="{0BC36425-FDF2-F5CF-6A47-6FF03D432E73}"/>
              </a:ext>
            </a:extLst>
          </p:cNvPr>
          <p:cNvSpPr>
            <a:spLocks noGrp="1"/>
          </p:cNvSpPr>
          <p:nvPr>
            <p:ph type="title"/>
          </p:nvPr>
        </p:nvSpPr>
        <p:spPr>
          <a:xfrm>
            <a:off x="1571624" y="1016955"/>
            <a:ext cx="5657849" cy="2980050"/>
          </a:xfrm>
        </p:spPr>
        <p:txBody>
          <a:bodyPr rtlCol="0">
            <a:noAutofit/>
          </a:bodyPr>
          <a:lstStyle>
            <a:lvl1pPr>
              <a:defRPr sz="7200" cap="all" baseline="0">
                <a:solidFill>
                  <a:schemeClr val="bg1"/>
                </a:solidFill>
              </a:defRPr>
            </a:lvl1pPr>
          </a:lstStyle>
          <a:p>
            <a:pPr rtl="0"/>
            <a:r>
              <a:rPr lang="da"/>
              <a:t>Klik for at redigere titeltypografier i master</a:t>
            </a:r>
          </a:p>
        </p:txBody>
      </p:sp>
      <p:sp>
        <p:nvSpPr>
          <p:cNvPr id="13" name="Undertitel 2">
            <a:extLst>
              <a:ext uri="{FF2B5EF4-FFF2-40B4-BE49-F238E27FC236}">
                <a16:creationId xmlns:a16="http://schemas.microsoft.com/office/drawing/2014/main" id="{2100EADD-FAC0-B5A1-CE0F-C7DBBBB19153}"/>
              </a:ext>
            </a:extLst>
          </p:cNvPr>
          <p:cNvSpPr>
            <a:spLocks noGrp="1"/>
          </p:cNvSpPr>
          <p:nvPr>
            <p:ph type="subTitle" idx="1"/>
          </p:nvPr>
        </p:nvSpPr>
        <p:spPr>
          <a:xfrm>
            <a:off x="3457574" y="5013960"/>
            <a:ext cx="3761341" cy="842323"/>
          </a:xfrm>
          <a:prstGeom prst="rect">
            <a:avLst/>
          </a:prstGeom>
        </p:spPr>
        <p:txBody>
          <a:bodyPr vert="horz" lIns="91440" tIns="45720" rIns="91440" bIns="45720" rtlCol="0" anchor="b">
            <a:normAutofit/>
          </a:bodyPr>
          <a:lstStyle>
            <a:lvl1pPr marL="0" indent="0">
              <a:buNone/>
              <a:defRPr lang="en-US" sz="2000" b="1" i="0" dirty="0">
                <a:solidFill>
                  <a:schemeClr val="bg1"/>
                </a:solidFill>
                <a:latin typeface="Arial" panose="020B0604020202020204" pitchFamily="34" charset="0"/>
                <a:cs typeface="Arial" panose="020B0604020202020204" pitchFamily="34" charset="0"/>
              </a:defRPr>
            </a:lvl1pPr>
          </a:lstStyle>
          <a:p>
            <a:pPr lvl="0" rtl="0"/>
            <a:r>
              <a:rPr lang="da"/>
              <a:t>Klik for at redigere undertiteltypografien i masteren</a:t>
            </a:r>
          </a:p>
        </p:txBody>
      </p:sp>
      <p:sp>
        <p:nvSpPr>
          <p:cNvPr id="5" name="Pladsholder til sidefod 4">
            <a:extLst>
              <a:ext uri="{FF2B5EF4-FFF2-40B4-BE49-F238E27FC236}">
                <a16:creationId xmlns:a16="http://schemas.microsoft.com/office/drawing/2014/main" id="{5B407A58-3351-E479-1A0C-2FF49FA42707}"/>
              </a:ext>
            </a:extLst>
          </p:cNvPr>
          <p:cNvSpPr>
            <a:spLocks noGrp="1"/>
          </p:cNvSpPr>
          <p:nvPr>
            <p:ph type="ftr" sz="quarter" idx="11"/>
          </p:nvPr>
        </p:nvSpPr>
        <p:spPr>
          <a:xfrm>
            <a:off x="533400" y="6477000"/>
            <a:ext cx="4815506" cy="381001"/>
          </a:xfrm>
          <a:prstGeom prst="rect">
            <a:avLst/>
          </a:prstGeom>
        </p:spPr>
        <p:txBody>
          <a:bodyPr rtlCol="0"/>
          <a:lstStyle>
            <a:lvl1pPr>
              <a:defRPr>
                <a:solidFill>
                  <a:schemeClr val="bg1"/>
                </a:solidFill>
              </a:defRPr>
            </a:lvl1pPr>
          </a:lstStyle>
          <a:p>
            <a:pPr rtl="0"/>
            <a:r>
              <a:rPr lang="da"/>
              <a:t>Titel på præsentation</a:t>
            </a:r>
            <a:endParaRPr lang="en-US"/>
          </a:p>
        </p:txBody>
      </p:sp>
      <p:sp>
        <p:nvSpPr>
          <p:cNvPr id="4" name="Pladsholder til dato 3">
            <a:extLst>
              <a:ext uri="{FF2B5EF4-FFF2-40B4-BE49-F238E27FC236}">
                <a16:creationId xmlns:a16="http://schemas.microsoft.com/office/drawing/2014/main" id="{EAE2DAFA-435E-AAF9-8B67-495E5AFDCD91}"/>
              </a:ext>
            </a:extLst>
          </p:cNvPr>
          <p:cNvSpPr>
            <a:spLocks noGrp="1"/>
          </p:cNvSpPr>
          <p:nvPr>
            <p:ph type="dt" sz="half" idx="10"/>
          </p:nvPr>
        </p:nvSpPr>
        <p:spPr>
          <a:xfrm>
            <a:off x="5343525" y="6476999"/>
            <a:ext cx="1212771" cy="381001"/>
          </a:xfrm>
          <a:prstGeom prst="rect">
            <a:avLst/>
          </a:prstGeom>
        </p:spPr>
        <p:txBody>
          <a:bodyPr rtlCol="0"/>
          <a:lstStyle>
            <a:lvl1pPr>
              <a:defRPr>
                <a:solidFill>
                  <a:schemeClr val="bg1"/>
                </a:solidFill>
              </a:defRPr>
            </a:lvl1pPr>
          </a:lstStyle>
          <a:p>
            <a:pPr rtl="0"/>
            <a:r>
              <a:rPr lang="en-US"/>
              <a:t>17/09/2025</a:t>
            </a:r>
          </a:p>
        </p:txBody>
      </p:sp>
      <p:sp>
        <p:nvSpPr>
          <p:cNvPr id="6" name="Pladsholder til slidenummer 5">
            <a:extLst>
              <a:ext uri="{FF2B5EF4-FFF2-40B4-BE49-F238E27FC236}">
                <a16:creationId xmlns:a16="http://schemas.microsoft.com/office/drawing/2014/main" id="{81789E10-2433-2ECB-9C92-571B583A4CF1}"/>
              </a:ext>
            </a:extLst>
          </p:cNvPr>
          <p:cNvSpPr>
            <a:spLocks noGrp="1"/>
          </p:cNvSpPr>
          <p:nvPr>
            <p:ph type="sldNum" sz="quarter" idx="12"/>
          </p:nvPr>
        </p:nvSpPr>
        <p:spPr>
          <a:xfrm>
            <a:off x="6561689" y="6477000"/>
            <a:ext cx="657226" cy="381001"/>
          </a:xfrm>
          <a:prstGeom prst="rect">
            <a:avLst/>
          </a:prstGeom>
        </p:spPr>
        <p:txBody>
          <a:bodyPr rtlCol="0"/>
          <a:lstStyle>
            <a:lvl1pPr>
              <a:defRPr>
                <a:solidFill>
                  <a:schemeClr val="bg1"/>
                </a:solidFill>
              </a:defRPr>
            </a:lvl1pPr>
          </a:lstStyle>
          <a:p>
            <a:pPr rtl="0"/>
            <a:fld id="{AEAA3239-9EA4-4A65-A281-97F994456D9F}" type="slidenum">
              <a:rPr lang="en-US" smtClean="0"/>
              <a:pPr rtl="0"/>
              <a:t>‹#›</a:t>
            </a:fld>
            <a:endParaRPr lang="en-US"/>
          </a:p>
        </p:txBody>
      </p:sp>
      <p:sp>
        <p:nvSpPr>
          <p:cNvPr id="44" name="Pladsholder til billede 43">
            <a:extLst>
              <a:ext uri="{FF2B5EF4-FFF2-40B4-BE49-F238E27FC236}">
                <a16:creationId xmlns:a16="http://schemas.microsoft.com/office/drawing/2014/main" id="{B02236DF-7EF5-6F1F-81E2-5FBB5F770DDA}"/>
              </a:ext>
            </a:extLst>
          </p:cNvPr>
          <p:cNvSpPr>
            <a:spLocks noGrp="1"/>
          </p:cNvSpPr>
          <p:nvPr>
            <p:ph type="pic" sz="quarter" idx="13" hasCustomPrompt="1"/>
          </p:nvPr>
        </p:nvSpPr>
        <p:spPr>
          <a:xfrm>
            <a:off x="7786070" y="0"/>
            <a:ext cx="4405930" cy="6858000"/>
          </a:xfrm>
          <a:custGeom>
            <a:avLst/>
            <a:gdLst>
              <a:gd name="connsiteX0" fmla="*/ 0 w 4405930"/>
              <a:gd name="connsiteY0" fmla="*/ 0 h 6858000"/>
              <a:gd name="connsiteX1" fmla="*/ 4405930 w 4405930"/>
              <a:gd name="connsiteY1" fmla="*/ 0 h 6858000"/>
              <a:gd name="connsiteX2" fmla="*/ 4405930 w 4405930"/>
              <a:gd name="connsiteY2" fmla="*/ 6858000 h 6858000"/>
              <a:gd name="connsiteX3" fmla="*/ 0 w 4405930"/>
              <a:gd name="connsiteY3" fmla="*/ 6858000 h 6858000"/>
              <a:gd name="connsiteX4" fmla="*/ 0 w 4405930"/>
              <a:gd name="connsiteY4" fmla="*/ 6223002 h 6858000"/>
              <a:gd name="connsiteX5" fmla="*/ 4405929 w 4405930"/>
              <a:gd name="connsiteY5" fmla="*/ 6223002 h 6858000"/>
              <a:gd name="connsiteX6" fmla="*/ 4405929 w 4405930"/>
              <a:gd name="connsiteY6" fmla="*/ 6158994 h 6858000"/>
              <a:gd name="connsiteX7" fmla="*/ 0 w 4405930"/>
              <a:gd name="connsiteY7" fmla="*/ 615899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05930" h="6858000">
                <a:moveTo>
                  <a:pt x="0" y="0"/>
                </a:moveTo>
                <a:lnTo>
                  <a:pt x="4405930" y="0"/>
                </a:lnTo>
                <a:lnTo>
                  <a:pt x="4405930" y="6858000"/>
                </a:lnTo>
                <a:lnTo>
                  <a:pt x="0" y="6858000"/>
                </a:lnTo>
                <a:lnTo>
                  <a:pt x="0" y="6223002"/>
                </a:lnTo>
                <a:lnTo>
                  <a:pt x="4405929" y="6223002"/>
                </a:lnTo>
                <a:lnTo>
                  <a:pt x="4405929" y="6158994"/>
                </a:lnTo>
                <a:lnTo>
                  <a:pt x="0" y="6158994"/>
                </a:lnTo>
                <a:close/>
              </a:path>
            </a:pathLst>
          </a:custGeom>
          <a:blipFill>
            <a:blip r:embed="rId2">
              <a:alphaModFix amt="60000"/>
            </a:blip>
            <a:stretch>
              <a:fillRect/>
            </a:stretch>
          </a:blipFill>
        </p:spPr>
        <p:txBody>
          <a:bodyPr wrap="square" rtlCol="0">
            <a:noAutofit/>
          </a:bodyPr>
          <a:lstStyle>
            <a:lvl1pPr marL="0" indent="0">
              <a:buNone/>
              <a:defRPr/>
            </a:lvl1pPr>
          </a:lstStyle>
          <a:p>
            <a:pPr rtl="0"/>
            <a:r>
              <a:rPr lang="da"/>
              <a:t> </a:t>
            </a:r>
          </a:p>
        </p:txBody>
      </p:sp>
      <p:sp>
        <p:nvSpPr>
          <p:cNvPr id="8" name="Kombinationstegning 7">
            <a:extLst>
              <a:ext uri="{FF2B5EF4-FFF2-40B4-BE49-F238E27FC236}">
                <a16:creationId xmlns:a16="http://schemas.microsoft.com/office/drawing/2014/main" id="{1ED591FA-7D43-29EE-BFC3-BBC766B4EE45}"/>
              </a:ext>
            </a:extLst>
          </p:cNvPr>
          <p:cNvSpPr/>
          <p:nvPr userDrawn="1"/>
        </p:nvSpPr>
        <p:spPr>
          <a:xfrm>
            <a:off x="3457574" y="6158994"/>
            <a:ext cx="4328495" cy="64006"/>
          </a:xfrm>
          <a:custGeom>
            <a:avLst/>
            <a:gdLst>
              <a:gd name="connsiteX0" fmla="*/ 0 w 7152036"/>
              <a:gd name="connsiteY0" fmla="*/ 0 h 64008"/>
              <a:gd name="connsiteX1" fmla="*/ 7152036 w 7152036"/>
              <a:gd name="connsiteY1" fmla="*/ 0 h 64008"/>
              <a:gd name="connsiteX2" fmla="*/ 7152036 w 7152036"/>
              <a:gd name="connsiteY2" fmla="*/ 64008 h 64008"/>
              <a:gd name="connsiteX3" fmla="*/ 0 w 7152036"/>
              <a:gd name="connsiteY3" fmla="*/ 64008 h 64008"/>
            </a:gdLst>
            <a:ahLst/>
            <a:cxnLst>
              <a:cxn ang="0">
                <a:pos x="connsiteX0" y="connsiteY0"/>
              </a:cxn>
              <a:cxn ang="0">
                <a:pos x="connsiteX1" y="connsiteY1"/>
              </a:cxn>
              <a:cxn ang="0">
                <a:pos x="connsiteX2" y="connsiteY2"/>
              </a:cxn>
              <a:cxn ang="0">
                <a:pos x="connsiteX3" y="connsiteY3"/>
              </a:cxn>
            </a:cxnLst>
            <a:rect l="l" t="t" r="r" b="b"/>
            <a:pathLst>
              <a:path w="7152036" h="64008">
                <a:moveTo>
                  <a:pt x="0" y="0"/>
                </a:moveTo>
                <a:lnTo>
                  <a:pt x="7152036" y="0"/>
                </a:lnTo>
                <a:lnTo>
                  <a:pt x="7152036" y="64008"/>
                </a:lnTo>
                <a:lnTo>
                  <a:pt x="0" y="64008"/>
                </a:lnTo>
                <a:close/>
              </a:path>
            </a:pathLst>
          </a:cu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Tree>
    <p:extLst>
      <p:ext uri="{BB962C8B-B14F-4D97-AF65-F5344CB8AC3E}">
        <p14:creationId xmlns:p14="http://schemas.microsoft.com/office/powerpoint/2010/main" val="542888037"/>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el med billede 7">
    <p:bg>
      <p:bgPr>
        <a:solidFill>
          <a:schemeClr val="tx2"/>
        </a:solidFill>
        <a:effectLst/>
      </p:bgPr>
    </p:bg>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4AC4AA71-4D00-C504-86D1-E003D9A4DEDF}"/>
              </a:ext>
            </a:extLst>
          </p:cNvPr>
          <p:cNvSpPr>
            <a:spLocks noGrp="1"/>
          </p:cNvSpPr>
          <p:nvPr>
            <p:ph type="title"/>
          </p:nvPr>
        </p:nvSpPr>
        <p:spPr>
          <a:xfrm>
            <a:off x="1447800" y="3623950"/>
            <a:ext cx="7275859" cy="2395850"/>
          </a:xfrm>
        </p:spPr>
        <p:txBody>
          <a:bodyPr rtlCol="0" anchor="b">
            <a:noAutofit/>
          </a:bodyPr>
          <a:lstStyle>
            <a:lvl1pPr>
              <a:defRPr sz="7200" cap="all" baseline="0">
                <a:solidFill>
                  <a:schemeClr val="bg1"/>
                </a:solidFill>
              </a:defRPr>
            </a:lvl1pPr>
          </a:lstStyle>
          <a:p>
            <a:pPr rtl="0"/>
            <a:r>
              <a:rPr lang="da"/>
              <a:t>Klik for at redigere titeltypografier i master</a:t>
            </a:r>
          </a:p>
        </p:txBody>
      </p:sp>
      <p:sp>
        <p:nvSpPr>
          <p:cNvPr id="3" name="Undertitel 2">
            <a:extLst>
              <a:ext uri="{FF2B5EF4-FFF2-40B4-BE49-F238E27FC236}">
                <a16:creationId xmlns:a16="http://schemas.microsoft.com/office/drawing/2014/main" id="{2BDC76B8-60F6-62D3-9F73-E81662203017}"/>
              </a:ext>
            </a:extLst>
          </p:cNvPr>
          <p:cNvSpPr>
            <a:spLocks noGrp="1"/>
          </p:cNvSpPr>
          <p:nvPr>
            <p:ph type="subTitle" idx="1"/>
          </p:nvPr>
        </p:nvSpPr>
        <p:spPr>
          <a:xfrm>
            <a:off x="9110042" y="4728526"/>
            <a:ext cx="2548557" cy="1127758"/>
          </a:xfrm>
          <a:prstGeom prst="rect">
            <a:avLst/>
          </a:prstGeom>
        </p:spPr>
        <p:txBody>
          <a:bodyPr rtlCol="0" anchor="b">
            <a:normAutofit/>
          </a:bodyPr>
          <a:lstStyle>
            <a:lvl1pPr marL="0" indent="0" algn="r">
              <a:buNone/>
              <a:defRPr sz="2000" b="1"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da"/>
              <a:t>Klik for at redigere undertiteltypografien i masteren</a:t>
            </a:r>
            <a:endParaRPr lang="en-US"/>
          </a:p>
        </p:txBody>
      </p:sp>
      <p:sp>
        <p:nvSpPr>
          <p:cNvPr id="35" name="Pladsholder til billede 34">
            <a:extLst>
              <a:ext uri="{FF2B5EF4-FFF2-40B4-BE49-F238E27FC236}">
                <a16:creationId xmlns:a16="http://schemas.microsoft.com/office/drawing/2014/main" id="{B9064727-BADB-A389-B86C-8631998C0849}"/>
              </a:ext>
            </a:extLst>
          </p:cNvPr>
          <p:cNvSpPr>
            <a:spLocks noGrp="1"/>
          </p:cNvSpPr>
          <p:nvPr>
            <p:ph type="pic" sz="quarter" idx="13" hasCustomPrompt="1"/>
          </p:nvPr>
        </p:nvSpPr>
        <p:spPr>
          <a:xfrm>
            <a:off x="1571624" y="-1"/>
            <a:ext cx="10620375" cy="3242950"/>
          </a:xfrm>
          <a:blipFill dpi="0" rotWithShape="1">
            <a:blip r:embed="rId2">
              <a:alphaModFix amt="60000"/>
            </a:blip>
            <a:srcRect/>
            <a:stretch>
              <a:fillRect/>
            </a:stretch>
          </a:blipFill>
        </p:spPr>
        <p:txBody>
          <a:bodyPr rtlCol="0"/>
          <a:lstStyle>
            <a:lvl1pPr marL="0" indent="0">
              <a:buNone/>
              <a:defRPr/>
            </a:lvl1pPr>
          </a:lstStyle>
          <a:p>
            <a:pPr rtl="0"/>
            <a:r>
              <a:rPr lang="da"/>
              <a:t> </a:t>
            </a:r>
          </a:p>
        </p:txBody>
      </p:sp>
      <p:sp>
        <p:nvSpPr>
          <p:cNvPr id="5" name="Pladsholder til sidefod 4">
            <a:extLst>
              <a:ext uri="{FF2B5EF4-FFF2-40B4-BE49-F238E27FC236}">
                <a16:creationId xmlns:a16="http://schemas.microsoft.com/office/drawing/2014/main" id="{5B407A58-3351-E479-1A0C-2FF49FA42707}"/>
              </a:ext>
            </a:extLst>
          </p:cNvPr>
          <p:cNvSpPr>
            <a:spLocks noGrp="1"/>
          </p:cNvSpPr>
          <p:nvPr>
            <p:ph type="ftr" sz="quarter" idx="11"/>
          </p:nvPr>
        </p:nvSpPr>
        <p:spPr>
          <a:xfrm>
            <a:off x="533400" y="6477000"/>
            <a:ext cx="8576636" cy="381001"/>
          </a:xfrm>
          <a:prstGeom prst="rect">
            <a:avLst/>
          </a:prstGeom>
        </p:spPr>
        <p:txBody>
          <a:bodyPr rtlCol="0"/>
          <a:lstStyle>
            <a:lvl1pPr>
              <a:defRPr>
                <a:solidFill>
                  <a:schemeClr val="bg1"/>
                </a:solidFill>
              </a:defRPr>
            </a:lvl1pPr>
          </a:lstStyle>
          <a:p>
            <a:pPr rtl="0"/>
            <a:r>
              <a:rPr lang="da"/>
              <a:t>Titel på præsentation</a:t>
            </a:r>
            <a:endParaRPr lang="en-US"/>
          </a:p>
        </p:txBody>
      </p:sp>
      <p:sp>
        <p:nvSpPr>
          <p:cNvPr id="4" name="Pladsholder til dato 3">
            <a:extLst>
              <a:ext uri="{FF2B5EF4-FFF2-40B4-BE49-F238E27FC236}">
                <a16:creationId xmlns:a16="http://schemas.microsoft.com/office/drawing/2014/main" id="{EAE2DAFA-435E-AAF9-8B67-495E5AFDCD91}"/>
              </a:ext>
            </a:extLst>
          </p:cNvPr>
          <p:cNvSpPr>
            <a:spLocks noGrp="1"/>
          </p:cNvSpPr>
          <p:nvPr>
            <p:ph type="dt" sz="half" idx="10"/>
          </p:nvPr>
        </p:nvSpPr>
        <p:spPr>
          <a:xfrm>
            <a:off x="9110037" y="6476999"/>
            <a:ext cx="1885950" cy="381001"/>
          </a:xfrm>
          <a:prstGeom prst="rect">
            <a:avLst/>
          </a:prstGeom>
        </p:spPr>
        <p:txBody>
          <a:bodyPr rtlCol="0"/>
          <a:lstStyle>
            <a:lvl1pPr>
              <a:defRPr>
                <a:solidFill>
                  <a:schemeClr val="bg1"/>
                </a:solidFill>
              </a:defRPr>
            </a:lvl1pPr>
          </a:lstStyle>
          <a:p>
            <a:pPr rtl="0"/>
            <a:r>
              <a:rPr lang="en-US"/>
              <a:t>17/09/2025</a:t>
            </a:r>
          </a:p>
        </p:txBody>
      </p:sp>
      <p:sp>
        <p:nvSpPr>
          <p:cNvPr id="6" name="Pladsholder til slidenumm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001379" y="6477000"/>
            <a:ext cx="657226" cy="381001"/>
          </a:xfrm>
          <a:prstGeom prst="rect">
            <a:avLst/>
          </a:prstGeom>
        </p:spPr>
        <p:txBody>
          <a:bodyPr rtlCol="0"/>
          <a:lstStyle>
            <a:lvl1pPr>
              <a:defRPr>
                <a:solidFill>
                  <a:schemeClr val="bg1"/>
                </a:solidFill>
              </a:defRPr>
            </a:lvl1pPr>
          </a:lstStyle>
          <a:p>
            <a:pPr rtl="0"/>
            <a:fld id="{AEAA3239-9EA4-4A65-A281-97F994456D9F}" type="slidenum">
              <a:rPr lang="en-US" smtClean="0"/>
              <a:pPr rtl="0"/>
              <a:t>‹#›</a:t>
            </a:fld>
            <a:endParaRPr lang="en-US"/>
          </a:p>
        </p:txBody>
      </p:sp>
      <p:sp>
        <p:nvSpPr>
          <p:cNvPr id="10" name="Kombinationstegning 9">
            <a:extLst>
              <a:ext uri="{FF2B5EF4-FFF2-40B4-BE49-F238E27FC236}">
                <a16:creationId xmlns:a16="http://schemas.microsoft.com/office/drawing/2014/main" id="{8DFF3827-CD62-4A14-DFBC-0250A91ECBC5}"/>
              </a:ext>
            </a:extLst>
          </p:cNvPr>
          <p:cNvSpPr/>
          <p:nvPr/>
        </p:nvSpPr>
        <p:spPr>
          <a:xfrm>
            <a:off x="9110042" y="6167560"/>
            <a:ext cx="3085896" cy="64006"/>
          </a:xfrm>
          <a:custGeom>
            <a:avLst/>
            <a:gdLst>
              <a:gd name="connsiteX0" fmla="*/ 0 w 7152036"/>
              <a:gd name="connsiteY0" fmla="*/ 0 h 64008"/>
              <a:gd name="connsiteX1" fmla="*/ 7152036 w 7152036"/>
              <a:gd name="connsiteY1" fmla="*/ 0 h 64008"/>
              <a:gd name="connsiteX2" fmla="*/ 7152036 w 7152036"/>
              <a:gd name="connsiteY2" fmla="*/ 64008 h 64008"/>
              <a:gd name="connsiteX3" fmla="*/ 0 w 7152036"/>
              <a:gd name="connsiteY3" fmla="*/ 64008 h 64008"/>
            </a:gdLst>
            <a:ahLst/>
            <a:cxnLst>
              <a:cxn ang="0">
                <a:pos x="connsiteX0" y="connsiteY0"/>
              </a:cxn>
              <a:cxn ang="0">
                <a:pos x="connsiteX1" y="connsiteY1"/>
              </a:cxn>
              <a:cxn ang="0">
                <a:pos x="connsiteX2" y="connsiteY2"/>
              </a:cxn>
              <a:cxn ang="0">
                <a:pos x="connsiteX3" y="connsiteY3"/>
              </a:cxn>
            </a:cxnLst>
            <a:rect l="l" t="t" r="r" b="b"/>
            <a:pathLst>
              <a:path w="7152036" h="64008">
                <a:moveTo>
                  <a:pt x="0" y="0"/>
                </a:moveTo>
                <a:lnTo>
                  <a:pt x="7152036" y="0"/>
                </a:lnTo>
                <a:lnTo>
                  <a:pt x="7152036" y="64008"/>
                </a:lnTo>
                <a:lnTo>
                  <a:pt x="0" y="64008"/>
                </a:lnTo>
                <a:close/>
              </a:path>
            </a:pathLst>
          </a:cu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36" name="Kombinationstegning 35">
            <a:extLst>
              <a:ext uri="{FF2B5EF4-FFF2-40B4-BE49-F238E27FC236}">
                <a16:creationId xmlns:a16="http://schemas.microsoft.com/office/drawing/2014/main" id="{B46863E6-656C-574C-DA91-23C8D30CE998}"/>
              </a:ext>
            </a:extLst>
          </p:cNvPr>
          <p:cNvSpPr/>
          <p:nvPr/>
        </p:nvSpPr>
        <p:spPr>
          <a:xfrm>
            <a:off x="1571623" y="6167558"/>
            <a:ext cx="7543799" cy="64008"/>
          </a:xfrm>
          <a:custGeom>
            <a:avLst/>
            <a:gdLst>
              <a:gd name="connsiteX0" fmla="*/ 0 w 7152036"/>
              <a:gd name="connsiteY0" fmla="*/ 0 h 64008"/>
              <a:gd name="connsiteX1" fmla="*/ 7152036 w 7152036"/>
              <a:gd name="connsiteY1" fmla="*/ 0 h 64008"/>
              <a:gd name="connsiteX2" fmla="*/ 7152036 w 7152036"/>
              <a:gd name="connsiteY2" fmla="*/ 64008 h 64008"/>
              <a:gd name="connsiteX3" fmla="*/ 0 w 7152036"/>
              <a:gd name="connsiteY3" fmla="*/ 64008 h 64008"/>
            </a:gdLst>
            <a:ahLst/>
            <a:cxnLst>
              <a:cxn ang="0">
                <a:pos x="connsiteX0" y="connsiteY0"/>
              </a:cxn>
              <a:cxn ang="0">
                <a:pos x="connsiteX1" y="connsiteY1"/>
              </a:cxn>
              <a:cxn ang="0">
                <a:pos x="connsiteX2" y="connsiteY2"/>
              </a:cxn>
              <a:cxn ang="0">
                <a:pos x="connsiteX3" y="connsiteY3"/>
              </a:cxn>
            </a:cxnLst>
            <a:rect l="l" t="t" r="r" b="b"/>
            <a:pathLst>
              <a:path w="7152036" h="64008">
                <a:moveTo>
                  <a:pt x="0" y="0"/>
                </a:moveTo>
                <a:lnTo>
                  <a:pt x="7152036" y="0"/>
                </a:lnTo>
                <a:lnTo>
                  <a:pt x="7152036" y="64008"/>
                </a:lnTo>
                <a:lnTo>
                  <a:pt x="0" y="64008"/>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Tree>
    <p:extLst>
      <p:ext uri="{BB962C8B-B14F-4D97-AF65-F5344CB8AC3E}">
        <p14:creationId xmlns:p14="http://schemas.microsoft.com/office/powerpoint/2010/main" val="2571883984"/>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ektionsoverskrift">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533400" y="1143000"/>
            <a:ext cx="8576636" cy="5271008"/>
          </a:xfrm>
          <a:prstGeom prst="rect">
            <a:avLst/>
          </a:prstGeom>
        </p:spPr>
        <p:txBody>
          <a:bodyPr vert="horz" lIns="91440" tIns="45720" rIns="91440" bIns="45720" rtlCol="0" anchor="b">
            <a:normAutofit/>
          </a:bodyPr>
          <a:lstStyle>
            <a:lvl1pPr>
              <a:defRPr lang="en-US" sz="7200" cap="all" baseline="0" dirty="0">
                <a:solidFill>
                  <a:schemeClr val="bg2"/>
                </a:solidFill>
              </a:defRPr>
            </a:lvl1pPr>
          </a:lstStyle>
          <a:p>
            <a:pPr lvl="0" rtl="0"/>
            <a:r>
              <a:rPr lang="da"/>
              <a:t>SEKTIONSOVERSKRIFT</a:t>
            </a:r>
          </a:p>
        </p:txBody>
      </p:sp>
      <p:sp>
        <p:nvSpPr>
          <p:cNvPr id="5" name="Pladsholder til sidefod 4">
            <a:extLst>
              <a:ext uri="{FF2B5EF4-FFF2-40B4-BE49-F238E27FC236}">
                <a16:creationId xmlns:a16="http://schemas.microsoft.com/office/drawing/2014/main" id="{5B407A58-3351-E479-1A0C-2FF49FA42707}"/>
              </a:ext>
            </a:extLst>
          </p:cNvPr>
          <p:cNvSpPr>
            <a:spLocks noGrp="1"/>
          </p:cNvSpPr>
          <p:nvPr>
            <p:ph type="ftr" sz="quarter" idx="11"/>
          </p:nvPr>
        </p:nvSpPr>
        <p:spPr>
          <a:xfrm>
            <a:off x="533400" y="6492240"/>
            <a:ext cx="8576636" cy="365760"/>
          </a:xfrm>
          <a:prstGeom prst="rect">
            <a:avLst/>
          </a:prstGeom>
        </p:spPr>
        <p:txBody>
          <a:bodyPr rtlCol="0"/>
          <a:lstStyle>
            <a:lvl1pPr>
              <a:defRPr>
                <a:solidFill>
                  <a:schemeClr val="bg2"/>
                </a:solidFill>
              </a:defRPr>
            </a:lvl1pPr>
          </a:lstStyle>
          <a:p>
            <a:pPr rtl="0"/>
            <a:r>
              <a:rPr lang="da"/>
              <a:t>Titel på præsentation</a:t>
            </a:r>
            <a:endParaRPr lang="en-US"/>
          </a:p>
        </p:txBody>
      </p:sp>
      <p:sp>
        <p:nvSpPr>
          <p:cNvPr id="4" name="Pladsholder til dato 3">
            <a:extLst>
              <a:ext uri="{FF2B5EF4-FFF2-40B4-BE49-F238E27FC236}">
                <a16:creationId xmlns:a16="http://schemas.microsoft.com/office/drawing/2014/main" id="{EAE2DAFA-435E-AAF9-8B67-495E5AFDCD91}"/>
              </a:ext>
            </a:extLst>
          </p:cNvPr>
          <p:cNvSpPr>
            <a:spLocks noGrp="1"/>
          </p:cNvSpPr>
          <p:nvPr>
            <p:ph type="dt" sz="half" idx="10"/>
          </p:nvPr>
        </p:nvSpPr>
        <p:spPr>
          <a:xfrm>
            <a:off x="9110041" y="6492240"/>
            <a:ext cx="1891337" cy="365760"/>
          </a:xfrm>
          <a:prstGeom prst="rect">
            <a:avLst/>
          </a:prstGeom>
        </p:spPr>
        <p:txBody>
          <a:bodyPr rtlCol="0"/>
          <a:lstStyle>
            <a:lvl1pPr>
              <a:defRPr>
                <a:solidFill>
                  <a:schemeClr val="bg2"/>
                </a:solidFill>
              </a:defRPr>
            </a:lvl1pPr>
          </a:lstStyle>
          <a:p>
            <a:pPr rtl="0"/>
            <a:r>
              <a:rPr lang="en-US"/>
              <a:t>17/09/2025</a:t>
            </a:r>
          </a:p>
        </p:txBody>
      </p:sp>
      <p:sp>
        <p:nvSpPr>
          <p:cNvPr id="6" name="Pladsholder til slidenumm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001378" y="6492240"/>
            <a:ext cx="657222" cy="365760"/>
          </a:xfrm>
          <a:prstGeom prst="rect">
            <a:avLst/>
          </a:prstGeom>
        </p:spPr>
        <p:txBody>
          <a:bodyPr rtlCol="0"/>
          <a:lstStyle>
            <a:lvl1pPr>
              <a:defRPr>
                <a:solidFill>
                  <a:schemeClr val="bg2"/>
                </a:solidFill>
              </a:defRPr>
            </a:lvl1pPr>
          </a:lstStyle>
          <a:p>
            <a:pPr rtl="0"/>
            <a:fld id="{AEAA3239-9EA4-4A65-A281-97F994456D9F}" type="slidenum">
              <a:rPr lang="en-US" smtClean="0"/>
              <a:pPr rtl="0"/>
              <a:t>‹#›</a:t>
            </a:fld>
            <a:endParaRPr lang="en-US"/>
          </a:p>
        </p:txBody>
      </p:sp>
      <p:sp>
        <p:nvSpPr>
          <p:cNvPr id="32" name="Rektangel 31">
            <a:extLst>
              <a:ext uri="{FF2B5EF4-FFF2-40B4-BE49-F238E27FC236}">
                <a16:creationId xmlns:a16="http://schemas.microsoft.com/office/drawing/2014/main" id="{15F1B314-6B95-45EC-8168-CEA297F1BD40}"/>
              </a:ext>
            </a:extLst>
          </p:cNvPr>
          <p:cNvSpPr/>
          <p:nvPr/>
        </p:nvSpPr>
        <p:spPr>
          <a:xfrm>
            <a:off x="634029" y="570037"/>
            <a:ext cx="8476007" cy="61543"/>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33" name="Rektangel 32">
            <a:extLst>
              <a:ext uri="{FF2B5EF4-FFF2-40B4-BE49-F238E27FC236}">
                <a16:creationId xmlns:a16="http://schemas.microsoft.com/office/drawing/2014/main" id="{D4E8A7FA-CBEB-E74B-AC79-5D830DAFC993}"/>
              </a:ext>
            </a:extLst>
          </p:cNvPr>
          <p:cNvSpPr/>
          <p:nvPr/>
        </p:nvSpPr>
        <p:spPr>
          <a:xfrm>
            <a:off x="9110036" y="570037"/>
            <a:ext cx="3081964" cy="6154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Tree>
    <p:extLst>
      <p:ext uri="{BB962C8B-B14F-4D97-AF65-F5344CB8AC3E}">
        <p14:creationId xmlns:p14="http://schemas.microsoft.com/office/powerpoint/2010/main" val="98623563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Dagsorden">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33" name="Rektangel 32">
            <a:extLst>
              <a:ext uri="{FF2B5EF4-FFF2-40B4-BE49-F238E27FC236}">
                <a16:creationId xmlns:a16="http://schemas.microsoft.com/office/drawing/2014/main" id="{BAE97C67-C2EB-5515-0FDC-A535220C9DF0}"/>
              </a:ext>
            </a:extLst>
          </p:cNvPr>
          <p:cNvSpPr/>
          <p:nvPr/>
        </p:nvSpPr>
        <p:spPr>
          <a:xfrm>
            <a:off x="9110035" y="0"/>
            <a:ext cx="3081964"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2" name="Titel 1">
            <a:extLst>
              <a:ext uri="{FF2B5EF4-FFF2-40B4-BE49-F238E27FC236}">
                <a16:creationId xmlns:a16="http://schemas.microsoft.com/office/drawing/2014/main" id="{4E4019F8-742E-9EEF-F591-C9666AC32AF1}"/>
              </a:ext>
            </a:extLst>
          </p:cNvPr>
          <p:cNvSpPr>
            <a:spLocks noGrp="1"/>
          </p:cNvSpPr>
          <p:nvPr>
            <p:ph type="title" hasCustomPrompt="1"/>
          </p:nvPr>
        </p:nvSpPr>
        <p:spPr>
          <a:xfrm>
            <a:off x="533399" y="1016955"/>
            <a:ext cx="8195646" cy="1127758"/>
          </a:xfrm>
          <a:prstGeom prst="rect">
            <a:avLst/>
          </a:prstGeom>
        </p:spPr>
        <p:txBody>
          <a:bodyPr rtlCol="0" anchor="t">
            <a:normAutofit/>
          </a:bodyPr>
          <a:lstStyle>
            <a:lvl1pPr>
              <a:defRPr sz="7200" cap="all" baseline="0"/>
            </a:lvl1pPr>
          </a:lstStyle>
          <a:p>
            <a:pPr rtl="0"/>
            <a:r>
              <a:rPr lang="da"/>
              <a:t>DAGSORDEN</a:t>
            </a:r>
          </a:p>
        </p:txBody>
      </p:sp>
      <p:sp>
        <p:nvSpPr>
          <p:cNvPr id="7" name="Pladsholder til indhold 6">
            <a:extLst>
              <a:ext uri="{FF2B5EF4-FFF2-40B4-BE49-F238E27FC236}">
                <a16:creationId xmlns:a16="http://schemas.microsoft.com/office/drawing/2014/main" id="{28C8B19A-6FC1-2B71-0BFB-9274CBF396B9}"/>
              </a:ext>
            </a:extLst>
          </p:cNvPr>
          <p:cNvSpPr>
            <a:spLocks noGrp="1"/>
          </p:cNvSpPr>
          <p:nvPr>
            <p:ph sz="quarter" idx="13"/>
          </p:nvPr>
        </p:nvSpPr>
        <p:spPr>
          <a:xfrm>
            <a:off x="533399" y="2510472"/>
            <a:ext cx="8190496" cy="3966527"/>
          </a:xfrm>
          <a:prstGeom prst="rect">
            <a:avLst/>
          </a:prstGeom>
        </p:spPr>
        <p:txBody>
          <a:bodyPr rtlCol="0">
            <a:normAutofit/>
          </a:bodyPr>
          <a:lstStyle>
            <a:lvl1pPr marL="457200" indent="-457200">
              <a:lnSpc>
                <a:spcPct val="150000"/>
              </a:lnSpc>
              <a:spcBef>
                <a:spcPts val="0"/>
              </a:spcBef>
              <a:buFont typeface="+mj-lt"/>
              <a:buAutoNum type="arabicPeriod"/>
              <a:defRPr sz="2000"/>
            </a:lvl1pPr>
            <a:lvl2pPr marL="685800" indent="-457200">
              <a:lnSpc>
                <a:spcPct val="150000"/>
              </a:lnSpc>
              <a:spcBef>
                <a:spcPts val="0"/>
              </a:spcBef>
              <a:buFont typeface="+mj-lt"/>
              <a:buAutoNum type="arabicPeriod"/>
              <a:defRPr sz="2000"/>
            </a:lvl2pPr>
            <a:lvl3pPr marL="800100" indent="-342900">
              <a:lnSpc>
                <a:spcPct val="150000"/>
              </a:lnSpc>
              <a:spcBef>
                <a:spcPts val="0"/>
              </a:spcBef>
              <a:buFont typeface="+mj-lt"/>
              <a:buAutoNum type="arabicPeriod"/>
              <a:defRPr sz="2000"/>
            </a:lvl3pPr>
            <a:lvl4pPr marL="1028700" indent="-342900">
              <a:lnSpc>
                <a:spcPct val="150000"/>
              </a:lnSpc>
              <a:spcBef>
                <a:spcPts val="0"/>
              </a:spcBef>
              <a:buFont typeface="+mj-lt"/>
              <a:buAutoNum type="arabicPeriod"/>
              <a:defRPr sz="2000"/>
            </a:lvl4pPr>
            <a:lvl5pPr marL="1257300" indent="-342900">
              <a:lnSpc>
                <a:spcPct val="150000"/>
              </a:lnSpc>
              <a:spcBef>
                <a:spcPts val="0"/>
              </a:spcBef>
              <a:buFont typeface="+mj-lt"/>
              <a:buAutoNum type="arabicPeriod"/>
              <a:defRPr sz="2000"/>
            </a:lvl5pPr>
          </a:lstStyle>
          <a:p>
            <a:pPr lvl="0" rtl="0"/>
            <a:r>
              <a:rPr lang="da"/>
              <a:t>Klik for at redigere i master</a:t>
            </a:r>
          </a:p>
          <a:p>
            <a:pPr lvl="1" rtl="0"/>
            <a:r>
              <a:rPr lang="da"/>
              <a:t>Andet niveau</a:t>
            </a:r>
          </a:p>
          <a:p>
            <a:pPr lvl="2" rtl="0"/>
            <a:r>
              <a:rPr lang="da"/>
              <a:t>Tredje niveau</a:t>
            </a:r>
          </a:p>
          <a:p>
            <a:pPr lvl="3" rtl="0"/>
            <a:r>
              <a:rPr lang="da"/>
              <a:t>Fjerde niveau</a:t>
            </a:r>
          </a:p>
          <a:p>
            <a:pPr lvl="4" rtl="0"/>
            <a:r>
              <a:rPr lang="da"/>
              <a:t>Femte niveau</a:t>
            </a:r>
            <a:endParaRPr lang="en-US"/>
          </a:p>
        </p:txBody>
      </p:sp>
      <p:sp>
        <p:nvSpPr>
          <p:cNvPr id="4" name="Pladsholder til sidefod 3">
            <a:extLst>
              <a:ext uri="{FF2B5EF4-FFF2-40B4-BE49-F238E27FC236}">
                <a16:creationId xmlns:a16="http://schemas.microsoft.com/office/drawing/2014/main" id="{0B12CFE6-D05E-5478-B3A4-81DC4DCD7410}"/>
              </a:ext>
            </a:extLst>
          </p:cNvPr>
          <p:cNvSpPr>
            <a:spLocks noGrp="1"/>
          </p:cNvSpPr>
          <p:nvPr>
            <p:ph type="ftr" sz="quarter" idx="11"/>
          </p:nvPr>
        </p:nvSpPr>
        <p:spPr>
          <a:xfrm>
            <a:off x="533399" y="6492241"/>
            <a:ext cx="5758481" cy="365760"/>
          </a:xfrm>
          <a:prstGeom prst="rect">
            <a:avLst/>
          </a:prstGeom>
        </p:spPr>
        <p:txBody>
          <a:bodyPr rtlCol="0"/>
          <a:lstStyle>
            <a:lvl1pPr>
              <a:defRPr>
                <a:solidFill>
                  <a:schemeClr val="tx2"/>
                </a:solidFill>
              </a:defRPr>
            </a:lvl1pPr>
          </a:lstStyle>
          <a:p>
            <a:pPr rtl="0"/>
            <a:r>
              <a:rPr lang="da"/>
              <a:t>Titel på præsentation</a:t>
            </a:r>
            <a:endParaRPr lang="en-US"/>
          </a:p>
        </p:txBody>
      </p:sp>
      <p:sp>
        <p:nvSpPr>
          <p:cNvPr id="3" name="Pladsholder til dato 2">
            <a:extLst>
              <a:ext uri="{FF2B5EF4-FFF2-40B4-BE49-F238E27FC236}">
                <a16:creationId xmlns:a16="http://schemas.microsoft.com/office/drawing/2014/main" id="{6CC77F2D-39D2-22F7-CF0B-39D63EBF00B7}"/>
              </a:ext>
            </a:extLst>
          </p:cNvPr>
          <p:cNvSpPr>
            <a:spLocks noGrp="1"/>
          </p:cNvSpPr>
          <p:nvPr>
            <p:ph type="dt" sz="half" idx="10"/>
          </p:nvPr>
        </p:nvSpPr>
        <p:spPr>
          <a:xfrm>
            <a:off x="6291885" y="6492240"/>
            <a:ext cx="1763999" cy="365760"/>
          </a:xfrm>
          <a:prstGeom prst="rect">
            <a:avLst/>
          </a:prstGeom>
        </p:spPr>
        <p:txBody>
          <a:bodyPr rtlCol="0"/>
          <a:lstStyle>
            <a:lvl1pPr>
              <a:defRPr>
                <a:solidFill>
                  <a:schemeClr val="tx2"/>
                </a:solidFill>
              </a:defRPr>
            </a:lvl1pPr>
          </a:lstStyle>
          <a:p>
            <a:pPr rtl="0"/>
            <a:r>
              <a:rPr lang="en-US"/>
              <a:t>17/09/2025</a:t>
            </a:r>
          </a:p>
        </p:txBody>
      </p:sp>
      <p:sp>
        <p:nvSpPr>
          <p:cNvPr id="5" name="Pladsholder til slidenummer 4">
            <a:extLst>
              <a:ext uri="{FF2B5EF4-FFF2-40B4-BE49-F238E27FC236}">
                <a16:creationId xmlns:a16="http://schemas.microsoft.com/office/drawing/2014/main" id="{626B86D3-24E1-029E-BA22-9F17F9517D65}"/>
              </a:ext>
            </a:extLst>
          </p:cNvPr>
          <p:cNvSpPr>
            <a:spLocks noGrp="1"/>
          </p:cNvSpPr>
          <p:nvPr>
            <p:ph type="sldNum" sz="quarter" idx="12"/>
          </p:nvPr>
        </p:nvSpPr>
        <p:spPr>
          <a:xfrm>
            <a:off x="8061271" y="6492241"/>
            <a:ext cx="662624" cy="365760"/>
          </a:xfrm>
          <a:prstGeom prst="rect">
            <a:avLst/>
          </a:prstGeom>
        </p:spPr>
        <p:txBody>
          <a:bodyPr rtlCol="0"/>
          <a:lstStyle>
            <a:lvl1pPr>
              <a:defRPr>
                <a:solidFill>
                  <a:schemeClr val="tx2"/>
                </a:solidFill>
              </a:defRPr>
            </a:lvl1pPr>
          </a:lstStyle>
          <a:p>
            <a:pPr rtl="0"/>
            <a:fld id="{AEAA3239-9EA4-4A65-A281-97F994456D9F}" type="slidenum">
              <a:rPr lang="en-US" smtClean="0"/>
              <a:pPr rtl="0"/>
              <a:t>‹#›</a:t>
            </a:fld>
            <a:endParaRPr lang="en-US"/>
          </a:p>
        </p:txBody>
      </p:sp>
      <p:sp>
        <p:nvSpPr>
          <p:cNvPr id="34" name="Rektangel 33">
            <a:extLst>
              <a:ext uri="{FF2B5EF4-FFF2-40B4-BE49-F238E27FC236}">
                <a16:creationId xmlns:a16="http://schemas.microsoft.com/office/drawing/2014/main" id="{E58CA726-6257-4F3F-9296-A3CF5DCA19DB}"/>
              </a:ext>
            </a:extLst>
          </p:cNvPr>
          <p:cNvSpPr/>
          <p:nvPr/>
        </p:nvSpPr>
        <p:spPr>
          <a:xfrm>
            <a:off x="634029" y="2144714"/>
            <a:ext cx="8476007" cy="6154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Tree>
    <p:extLst>
      <p:ext uri="{BB962C8B-B14F-4D97-AF65-F5344CB8AC3E}">
        <p14:creationId xmlns:p14="http://schemas.microsoft.com/office/powerpoint/2010/main" val="11616582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Dagsorden 2">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4019F8-742E-9EEF-F591-C9666AC32AF1}"/>
              </a:ext>
            </a:extLst>
          </p:cNvPr>
          <p:cNvSpPr>
            <a:spLocks noGrp="1"/>
          </p:cNvSpPr>
          <p:nvPr>
            <p:ph type="title" hasCustomPrompt="1"/>
          </p:nvPr>
        </p:nvSpPr>
        <p:spPr>
          <a:xfrm>
            <a:off x="1571616" y="1016955"/>
            <a:ext cx="10086983" cy="1127758"/>
          </a:xfrm>
          <a:prstGeom prst="rect">
            <a:avLst/>
          </a:prstGeom>
        </p:spPr>
        <p:txBody>
          <a:bodyPr rtlCol="0" anchor="t">
            <a:normAutofit/>
          </a:bodyPr>
          <a:lstStyle>
            <a:lvl1pPr>
              <a:defRPr sz="7200" cap="all" baseline="0"/>
            </a:lvl1pPr>
          </a:lstStyle>
          <a:p>
            <a:pPr rtl="0"/>
            <a:r>
              <a:rPr lang="da"/>
              <a:t>DAGSORDEN</a:t>
            </a:r>
          </a:p>
        </p:txBody>
      </p:sp>
      <p:sp>
        <p:nvSpPr>
          <p:cNvPr id="7" name="Pladsholder til indhold 6">
            <a:extLst>
              <a:ext uri="{FF2B5EF4-FFF2-40B4-BE49-F238E27FC236}">
                <a16:creationId xmlns:a16="http://schemas.microsoft.com/office/drawing/2014/main" id="{28C8B19A-6FC1-2B71-0BFB-9274CBF396B9}"/>
              </a:ext>
            </a:extLst>
          </p:cNvPr>
          <p:cNvSpPr>
            <a:spLocks noGrp="1"/>
          </p:cNvSpPr>
          <p:nvPr>
            <p:ph sz="quarter" idx="13"/>
          </p:nvPr>
        </p:nvSpPr>
        <p:spPr>
          <a:xfrm>
            <a:off x="3457574" y="2510472"/>
            <a:ext cx="8201025" cy="3345813"/>
          </a:xfrm>
          <a:prstGeom prst="rect">
            <a:avLst/>
          </a:prstGeom>
        </p:spPr>
        <p:txBody>
          <a:bodyPr rtlCol="0" anchor="b">
            <a:normAutofit/>
          </a:bodyPr>
          <a:lstStyle>
            <a:lvl1pPr marL="457200" indent="-457200">
              <a:lnSpc>
                <a:spcPct val="150000"/>
              </a:lnSpc>
              <a:spcBef>
                <a:spcPts val="0"/>
              </a:spcBef>
              <a:buFont typeface="+mj-lt"/>
              <a:buAutoNum type="arabicPeriod"/>
              <a:defRPr sz="1600" b="0" i="0">
                <a:latin typeface="Arial" panose="020B0604020202020204" pitchFamily="34" charset="0"/>
                <a:cs typeface="Arial" panose="020B0604020202020204" pitchFamily="34" charset="0"/>
              </a:defRPr>
            </a:lvl1pPr>
            <a:lvl2pPr marL="685800" indent="-457200">
              <a:lnSpc>
                <a:spcPct val="150000"/>
              </a:lnSpc>
              <a:spcBef>
                <a:spcPts val="0"/>
              </a:spcBef>
              <a:buFont typeface="+mj-lt"/>
              <a:buAutoNum type="arabicPeriod"/>
              <a:defRPr sz="1600" b="0" i="0">
                <a:latin typeface="Arial" panose="020B0604020202020204" pitchFamily="34" charset="0"/>
                <a:cs typeface="Arial" panose="020B0604020202020204" pitchFamily="34" charset="0"/>
              </a:defRPr>
            </a:lvl2pPr>
            <a:lvl3pPr marL="800100" indent="-342900">
              <a:lnSpc>
                <a:spcPct val="150000"/>
              </a:lnSpc>
              <a:spcBef>
                <a:spcPts val="0"/>
              </a:spcBef>
              <a:buFont typeface="+mj-lt"/>
              <a:buAutoNum type="arabicPeriod"/>
              <a:defRPr sz="1600" b="0" i="0">
                <a:latin typeface="Arial" panose="020B0604020202020204" pitchFamily="34" charset="0"/>
                <a:cs typeface="Arial" panose="020B0604020202020204" pitchFamily="34" charset="0"/>
              </a:defRPr>
            </a:lvl3pPr>
            <a:lvl4pPr marL="1028700" indent="-342900">
              <a:lnSpc>
                <a:spcPct val="150000"/>
              </a:lnSpc>
              <a:spcBef>
                <a:spcPts val="0"/>
              </a:spcBef>
              <a:buFont typeface="+mj-lt"/>
              <a:buAutoNum type="arabicPeriod"/>
              <a:defRPr sz="1600" b="0" i="0">
                <a:latin typeface="Arial" panose="020B0604020202020204" pitchFamily="34" charset="0"/>
                <a:cs typeface="Arial" panose="020B0604020202020204" pitchFamily="34" charset="0"/>
              </a:defRPr>
            </a:lvl4pPr>
            <a:lvl5pPr marL="1257300" indent="-342900">
              <a:lnSpc>
                <a:spcPct val="150000"/>
              </a:lnSpc>
              <a:spcBef>
                <a:spcPts val="0"/>
              </a:spcBef>
              <a:buFont typeface="+mj-lt"/>
              <a:buAutoNum type="arabicPeriod"/>
              <a:defRPr sz="1600" b="0" i="0">
                <a:latin typeface="Arial" panose="020B0604020202020204" pitchFamily="34" charset="0"/>
                <a:cs typeface="Arial" panose="020B0604020202020204" pitchFamily="34" charset="0"/>
              </a:defRPr>
            </a:lvl5pPr>
          </a:lstStyle>
          <a:p>
            <a:pPr lvl="0" rtl="0"/>
            <a:r>
              <a:rPr lang="da"/>
              <a:t>Klik for at redigere i master</a:t>
            </a:r>
          </a:p>
          <a:p>
            <a:pPr lvl="1" rtl="0"/>
            <a:r>
              <a:rPr lang="da"/>
              <a:t>Andet niveau</a:t>
            </a:r>
          </a:p>
          <a:p>
            <a:pPr lvl="2" rtl="0"/>
            <a:r>
              <a:rPr lang="da"/>
              <a:t>Tredje niveau</a:t>
            </a:r>
          </a:p>
          <a:p>
            <a:pPr lvl="3" rtl="0"/>
            <a:r>
              <a:rPr lang="da"/>
              <a:t>Fjerde niveau</a:t>
            </a:r>
          </a:p>
          <a:p>
            <a:pPr lvl="4" rtl="0"/>
            <a:r>
              <a:rPr lang="da"/>
              <a:t>Femte niveau</a:t>
            </a:r>
            <a:endParaRPr lang="en-US"/>
          </a:p>
        </p:txBody>
      </p:sp>
      <p:sp>
        <p:nvSpPr>
          <p:cNvPr id="4" name="Pladsholder til sidefod 3">
            <a:extLst>
              <a:ext uri="{FF2B5EF4-FFF2-40B4-BE49-F238E27FC236}">
                <a16:creationId xmlns:a16="http://schemas.microsoft.com/office/drawing/2014/main" id="{0B12CFE6-D05E-5478-B3A4-81DC4DCD7410}"/>
              </a:ext>
            </a:extLst>
          </p:cNvPr>
          <p:cNvSpPr>
            <a:spLocks noGrp="1"/>
          </p:cNvSpPr>
          <p:nvPr>
            <p:ph type="ftr" sz="quarter" idx="11"/>
          </p:nvPr>
        </p:nvSpPr>
        <p:spPr>
          <a:xfrm>
            <a:off x="533399" y="6477000"/>
            <a:ext cx="8582024" cy="381001"/>
          </a:xfrm>
          <a:prstGeom prst="rect">
            <a:avLst/>
          </a:prstGeom>
        </p:spPr>
        <p:txBody>
          <a:bodyPr rtlCol="0"/>
          <a:lstStyle>
            <a:lvl1pPr>
              <a:defRPr>
                <a:solidFill>
                  <a:schemeClr val="tx2"/>
                </a:solidFill>
              </a:defRPr>
            </a:lvl1pPr>
          </a:lstStyle>
          <a:p>
            <a:pPr rtl="0"/>
            <a:r>
              <a:rPr lang="da"/>
              <a:t>Titel på præsentation</a:t>
            </a:r>
            <a:endParaRPr lang="en-US"/>
          </a:p>
        </p:txBody>
      </p:sp>
      <p:sp>
        <p:nvSpPr>
          <p:cNvPr id="3" name="Pladsholder til dato 2">
            <a:extLst>
              <a:ext uri="{FF2B5EF4-FFF2-40B4-BE49-F238E27FC236}">
                <a16:creationId xmlns:a16="http://schemas.microsoft.com/office/drawing/2014/main" id="{6CC77F2D-39D2-22F7-CF0B-39D63EBF00B7}"/>
              </a:ext>
            </a:extLst>
          </p:cNvPr>
          <p:cNvSpPr>
            <a:spLocks noGrp="1"/>
          </p:cNvSpPr>
          <p:nvPr>
            <p:ph type="dt" sz="half" idx="10"/>
          </p:nvPr>
        </p:nvSpPr>
        <p:spPr>
          <a:xfrm>
            <a:off x="9120810" y="6477000"/>
            <a:ext cx="1880569" cy="381001"/>
          </a:xfrm>
          <a:prstGeom prst="rect">
            <a:avLst/>
          </a:prstGeom>
        </p:spPr>
        <p:txBody>
          <a:bodyPr rtlCol="0"/>
          <a:lstStyle>
            <a:lvl1pPr>
              <a:defRPr>
                <a:solidFill>
                  <a:schemeClr val="tx2"/>
                </a:solidFill>
              </a:defRPr>
            </a:lvl1pPr>
          </a:lstStyle>
          <a:p>
            <a:pPr rtl="0"/>
            <a:r>
              <a:rPr lang="en-US"/>
              <a:t>17/09/2025</a:t>
            </a:r>
          </a:p>
        </p:txBody>
      </p:sp>
      <p:sp>
        <p:nvSpPr>
          <p:cNvPr id="5" name="Pladsholder til slidenummer 4">
            <a:extLst>
              <a:ext uri="{FF2B5EF4-FFF2-40B4-BE49-F238E27FC236}">
                <a16:creationId xmlns:a16="http://schemas.microsoft.com/office/drawing/2014/main" id="{626B86D3-24E1-029E-BA22-9F17F9517D65}"/>
              </a:ext>
            </a:extLst>
          </p:cNvPr>
          <p:cNvSpPr>
            <a:spLocks noGrp="1"/>
          </p:cNvSpPr>
          <p:nvPr>
            <p:ph type="sldNum" sz="quarter" idx="12"/>
          </p:nvPr>
        </p:nvSpPr>
        <p:spPr>
          <a:xfrm>
            <a:off x="11001379" y="6477000"/>
            <a:ext cx="668011" cy="381001"/>
          </a:xfrm>
          <a:prstGeom prst="rect">
            <a:avLst/>
          </a:prstGeom>
        </p:spPr>
        <p:txBody>
          <a:bodyPr rtlCol="0"/>
          <a:lstStyle>
            <a:lvl1pPr>
              <a:defRPr>
                <a:solidFill>
                  <a:schemeClr val="tx2"/>
                </a:solidFill>
              </a:defRPr>
            </a:lvl1pPr>
          </a:lstStyle>
          <a:p>
            <a:pPr rtl="0"/>
            <a:fld id="{AEAA3239-9EA4-4A65-A281-97F994456D9F}" type="slidenum">
              <a:rPr lang="en-US" smtClean="0"/>
              <a:pPr rtl="0"/>
              <a:t>‹#›</a:t>
            </a:fld>
            <a:endParaRPr lang="en-US"/>
          </a:p>
        </p:txBody>
      </p:sp>
      <p:sp>
        <p:nvSpPr>
          <p:cNvPr id="6" name="Rektangel 5">
            <a:extLst>
              <a:ext uri="{FF2B5EF4-FFF2-40B4-BE49-F238E27FC236}">
                <a16:creationId xmlns:a16="http://schemas.microsoft.com/office/drawing/2014/main" id="{3ED80240-B3FF-301A-7873-10FB09246CCA}"/>
              </a:ext>
            </a:extLst>
          </p:cNvPr>
          <p:cNvSpPr/>
          <p:nvPr userDrawn="1"/>
        </p:nvSpPr>
        <p:spPr>
          <a:xfrm>
            <a:off x="9110040" y="6155911"/>
            <a:ext cx="3081959" cy="6400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8" name="Rektangel 7">
            <a:extLst>
              <a:ext uri="{FF2B5EF4-FFF2-40B4-BE49-F238E27FC236}">
                <a16:creationId xmlns:a16="http://schemas.microsoft.com/office/drawing/2014/main" id="{C14D47D0-4154-EDAC-8824-1648A190B7A6}"/>
              </a:ext>
            </a:extLst>
          </p:cNvPr>
          <p:cNvSpPr/>
          <p:nvPr userDrawn="1"/>
        </p:nvSpPr>
        <p:spPr>
          <a:xfrm>
            <a:off x="3467745" y="6155911"/>
            <a:ext cx="5642289" cy="6400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Tree>
    <p:extLst>
      <p:ext uri="{BB962C8B-B14F-4D97-AF65-F5344CB8AC3E}">
        <p14:creationId xmlns:p14="http://schemas.microsoft.com/office/powerpoint/2010/main" val="39112929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Dagsorden med billede">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9C713386-53DE-AEBA-6318-6C7146DE2270}"/>
              </a:ext>
            </a:extLst>
          </p:cNvPr>
          <p:cNvSpPr>
            <a:spLocks noGrp="1"/>
          </p:cNvSpPr>
          <p:nvPr>
            <p:ph type="title" hasCustomPrompt="1"/>
          </p:nvPr>
        </p:nvSpPr>
        <p:spPr>
          <a:xfrm>
            <a:off x="5343517" y="1386842"/>
            <a:ext cx="6315083" cy="1127758"/>
          </a:xfrm>
        </p:spPr>
        <p:txBody>
          <a:bodyPr rtlCol="0">
            <a:normAutofit/>
          </a:bodyPr>
          <a:lstStyle>
            <a:lvl1pPr>
              <a:defRPr sz="7200" cap="all" baseline="0"/>
            </a:lvl1pPr>
          </a:lstStyle>
          <a:p>
            <a:pPr rtl="0"/>
            <a:r>
              <a:rPr lang="da"/>
              <a:t>DAGSORDEN</a:t>
            </a:r>
          </a:p>
        </p:txBody>
      </p:sp>
      <p:sp>
        <p:nvSpPr>
          <p:cNvPr id="39" name="Pladsholder til billede 38">
            <a:extLst>
              <a:ext uri="{FF2B5EF4-FFF2-40B4-BE49-F238E27FC236}">
                <a16:creationId xmlns:a16="http://schemas.microsoft.com/office/drawing/2014/main" id="{0440984A-B82C-18F1-2933-6DF295884CE0}"/>
              </a:ext>
            </a:extLst>
          </p:cNvPr>
          <p:cNvSpPr>
            <a:spLocks noGrp="1"/>
          </p:cNvSpPr>
          <p:nvPr>
            <p:ph type="pic" sz="quarter" idx="14" hasCustomPrompt="1"/>
          </p:nvPr>
        </p:nvSpPr>
        <p:spPr>
          <a:xfrm>
            <a:off x="0" y="0"/>
            <a:ext cx="4400554" cy="6858000"/>
          </a:xfrm>
          <a:blipFill>
            <a:blip r:embed="rId2">
              <a:alphaModFix amt="60000"/>
            </a:blip>
            <a:stretch>
              <a:fillRect/>
            </a:stretch>
          </a:blipFill>
        </p:spPr>
        <p:txBody>
          <a:bodyPr rtlCol="0"/>
          <a:lstStyle>
            <a:lvl1pPr marL="0" indent="0">
              <a:buNone/>
              <a:defRPr/>
            </a:lvl1pPr>
          </a:lstStyle>
          <a:p>
            <a:pPr rtl="0"/>
            <a:r>
              <a:rPr lang="da"/>
              <a:t> </a:t>
            </a:r>
          </a:p>
        </p:txBody>
      </p:sp>
      <p:sp>
        <p:nvSpPr>
          <p:cNvPr id="7" name="Pladsholder til indhold 6">
            <a:extLst>
              <a:ext uri="{FF2B5EF4-FFF2-40B4-BE49-F238E27FC236}">
                <a16:creationId xmlns:a16="http://schemas.microsoft.com/office/drawing/2014/main" id="{28C8B19A-6FC1-2B71-0BFB-9274CBF396B9}"/>
              </a:ext>
            </a:extLst>
          </p:cNvPr>
          <p:cNvSpPr>
            <a:spLocks noGrp="1"/>
          </p:cNvSpPr>
          <p:nvPr>
            <p:ph sz="quarter" idx="13"/>
          </p:nvPr>
        </p:nvSpPr>
        <p:spPr>
          <a:xfrm>
            <a:off x="5343518" y="2886089"/>
            <a:ext cx="6315082" cy="3336911"/>
          </a:xfrm>
          <a:prstGeom prst="rect">
            <a:avLst/>
          </a:prstGeom>
        </p:spPr>
        <p:txBody>
          <a:bodyPr rtlCol="0">
            <a:normAutofit/>
          </a:bodyPr>
          <a:lstStyle>
            <a:lvl1pPr marL="457200" indent="-457200">
              <a:lnSpc>
                <a:spcPct val="150000"/>
              </a:lnSpc>
              <a:spcBef>
                <a:spcPts val="0"/>
              </a:spcBef>
              <a:buFont typeface="+mj-lt"/>
              <a:buAutoNum type="arabicPeriod"/>
              <a:defRPr sz="2000"/>
            </a:lvl1pPr>
            <a:lvl2pPr marL="571500" indent="-342900">
              <a:lnSpc>
                <a:spcPct val="150000"/>
              </a:lnSpc>
              <a:spcBef>
                <a:spcPts val="0"/>
              </a:spcBef>
              <a:buFont typeface="+mj-lt"/>
              <a:buAutoNum type="arabicPeriod"/>
              <a:defRPr sz="2000"/>
            </a:lvl2pPr>
            <a:lvl3pPr marL="800100" indent="-342900">
              <a:lnSpc>
                <a:spcPct val="150000"/>
              </a:lnSpc>
              <a:spcBef>
                <a:spcPts val="0"/>
              </a:spcBef>
              <a:buFont typeface="+mj-lt"/>
              <a:buAutoNum type="arabicPeriod"/>
              <a:defRPr sz="2000"/>
            </a:lvl3pPr>
            <a:lvl4pPr marL="1028700" indent="-342900">
              <a:lnSpc>
                <a:spcPct val="150000"/>
              </a:lnSpc>
              <a:spcBef>
                <a:spcPts val="0"/>
              </a:spcBef>
              <a:buFont typeface="+mj-lt"/>
              <a:buAutoNum type="arabicPeriod"/>
              <a:defRPr sz="2000"/>
            </a:lvl4pPr>
            <a:lvl5pPr>
              <a:lnSpc>
                <a:spcPct val="150000"/>
              </a:lnSpc>
              <a:spcBef>
                <a:spcPts val="0"/>
              </a:spcBef>
              <a:buFont typeface="+mj-lt"/>
              <a:buAutoNum type="arabicPeriod"/>
              <a:defRPr sz="2000"/>
            </a:lvl5pPr>
          </a:lstStyle>
          <a:p>
            <a:pPr lvl="0" rtl="0"/>
            <a:r>
              <a:rPr lang="da"/>
              <a:t>Klik for at redigere i master</a:t>
            </a:r>
          </a:p>
          <a:p>
            <a:pPr lvl="1" rtl="0"/>
            <a:r>
              <a:rPr lang="da"/>
              <a:t>Andet niveau</a:t>
            </a:r>
          </a:p>
          <a:p>
            <a:pPr lvl="2" rtl="0"/>
            <a:r>
              <a:rPr lang="da"/>
              <a:t>Tredje niveau</a:t>
            </a:r>
          </a:p>
          <a:p>
            <a:pPr lvl="3" rtl="0"/>
            <a:r>
              <a:rPr lang="da"/>
              <a:t>Fjerde niveau</a:t>
            </a:r>
          </a:p>
          <a:p>
            <a:pPr lvl="4" rtl="0"/>
            <a:r>
              <a:rPr lang="da"/>
              <a:t>Femte niveau</a:t>
            </a:r>
            <a:endParaRPr lang="en-US"/>
          </a:p>
        </p:txBody>
      </p:sp>
      <p:sp>
        <p:nvSpPr>
          <p:cNvPr id="4" name="Pladsholder til sidefod 3">
            <a:extLst>
              <a:ext uri="{FF2B5EF4-FFF2-40B4-BE49-F238E27FC236}">
                <a16:creationId xmlns:a16="http://schemas.microsoft.com/office/drawing/2014/main" id="{0B12CFE6-D05E-5478-B3A4-81DC4DCD7410}"/>
              </a:ext>
            </a:extLst>
          </p:cNvPr>
          <p:cNvSpPr>
            <a:spLocks noGrp="1"/>
          </p:cNvSpPr>
          <p:nvPr>
            <p:ph type="ftr" sz="quarter" idx="11"/>
          </p:nvPr>
        </p:nvSpPr>
        <p:spPr>
          <a:xfrm>
            <a:off x="5343518" y="6477000"/>
            <a:ext cx="3771905" cy="381001"/>
          </a:xfrm>
          <a:prstGeom prst="rect">
            <a:avLst/>
          </a:prstGeom>
        </p:spPr>
        <p:txBody>
          <a:bodyPr rtlCol="0"/>
          <a:lstStyle/>
          <a:p>
            <a:pPr rtl="0"/>
            <a:r>
              <a:rPr lang="da"/>
              <a:t>Titel på præsentation</a:t>
            </a:r>
            <a:endParaRPr lang="en-US"/>
          </a:p>
        </p:txBody>
      </p:sp>
      <p:sp>
        <p:nvSpPr>
          <p:cNvPr id="3" name="Pladsholder til dato 2">
            <a:extLst>
              <a:ext uri="{FF2B5EF4-FFF2-40B4-BE49-F238E27FC236}">
                <a16:creationId xmlns:a16="http://schemas.microsoft.com/office/drawing/2014/main" id="{6CC77F2D-39D2-22F7-CF0B-39D63EBF00B7}"/>
              </a:ext>
            </a:extLst>
          </p:cNvPr>
          <p:cNvSpPr>
            <a:spLocks noGrp="1"/>
          </p:cNvSpPr>
          <p:nvPr>
            <p:ph type="dt" sz="half" idx="10"/>
          </p:nvPr>
        </p:nvSpPr>
        <p:spPr>
          <a:xfrm>
            <a:off x="9120821" y="6477000"/>
            <a:ext cx="1875160" cy="381001"/>
          </a:xfrm>
          <a:prstGeom prst="rect">
            <a:avLst/>
          </a:prstGeom>
        </p:spPr>
        <p:txBody>
          <a:bodyPr rtlCol="0"/>
          <a:lstStyle/>
          <a:p>
            <a:pPr rtl="0"/>
            <a:r>
              <a:rPr lang="en-US"/>
              <a:t>17/09/2025</a:t>
            </a:r>
          </a:p>
        </p:txBody>
      </p:sp>
      <p:sp>
        <p:nvSpPr>
          <p:cNvPr id="5" name="Pladsholder til slidenummer 4">
            <a:extLst>
              <a:ext uri="{FF2B5EF4-FFF2-40B4-BE49-F238E27FC236}">
                <a16:creationId xmlns:a16="http://schemas.microsoft.com/office/drawing/2014/main" id="{626B86D3-24E1-029E-BA22-9F17F9517D65}"/>
              </a:ext>
            </a:extLst>
          </p:cNvPr>
          <p:cNvSpPr>
            <a:spLocks noGrp="1"/>
          </p:cNvSpPr>
          <p:nvPr>
            <p:ph type="sldNum" sz="quarter" idx="12"/>
          </p:nvPr>
        </p:nvSpPr>
        <p:spPr>
          <a:xfrm>
            <a:off x="10995986" y="6477000"/>
            <a:ext cx="662614" cy="381001"/>
          </a:xfrm>
          <a:prstGeom prst="rect">
            <a:avLst/>
          </a:prstGeom>
        </p:spPr>
        <p:txBody>
          <a:bodyPr rtlCol="0"/>
          <a:lstStyle/>
          <a:p>
            <a:pPr rtl="0"/>
            <a:fld id="{AEAA3239-9EA4-4A65-A281-97F994456D9F}" type="slidenum">
              <a:rPr lang="en-US" smtClean="0"/>
              <a:t>‹#›</a:t>
            </a:fld>
            <a:endParaRPr lang="en-US"/>
          </a:p>
        </p:txBody>
      </p:sp>
      <p:sp>
        <p:nvSpPr>
          <p:cNvPr id="34" name="Rektangel 33">
            <a:extLst>
              <a:ext uri="{FF2B5EF4-FFF2-40B4-BE49-F238E27FC236}">
                <a16:creationId xmlns:a16="http://schemas.microsoft.com/office/drawing/2014/main" id="{98E5CA23-2176-4B29-AB27-EDD9AC417271}"/>
              </a:ext>
            </a:extLst>
          </p:cNvPr>
          <p:cNvSpPr/>
          <p:nvPr/>
        </p:nvSpPr>
        <p:spPr>
          <a:xfrm>
            <a:off x="4400554" y="2496190"/>
            <a:ext cx="7791446" cy="6400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Tree>
    <p:extLst>
      <p:ext uri="{BB962C8B-B14F-4D97-AF65-F5344CB8AC3E}">
        <p14:creationId xmlns:p14="http://schemas.microsoft.com/office/powerpoint/2010/main" val="3404425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ndhold 2">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A56B3EE4-062C-F433-E634-3A18DC144881}"/>
              </a:ext>
            </a:extLst>
          </p:cNvPr>
          <p:cNvSpPr>
            <a:spLocks noGrp="1"/>
          </p:cNvSpPr>
          <p:nvPr>
            <p:ph type="title"/>
          </p:nvPr>
        </p:nvSpPr>
        <p:spPr>
          <a:xfrm>
            <a:off x="533399" y="1016955"/>
            <a:ext cx="8190252" cy="1064665"/>
          </a:xfrm>
        </p:spPr>
        <p:txBody>
          <a:bodyPr rtlCol="0"/>
          <a:lstStyle>
            <a:lvl1pPr>
              <a:defRPr cap="all" baseline="0"/>
            </a:lvl1pPr>
          </a:lstStyle>
          <a:p>
            <a:pPr rtl="0"/>
            <a:r>
              <a:rPr lang="da"/>
              <a:t>Klik for at redigere titeltypografier i master</a:t>
            </a:r>
          </a:p>
        </p:txBody>
      </p:sp>
      <p:sp>
        <p:nvSpPr>
          <p:cNvPr id="33" name="Rektangel 32">
            <a:extLst>
              <a:ext uri="{FF2B5EF4-FFF2-40B4-BE49-F238E27FC236}">
                <a16:creationId xmlns:a16="http://schemas.microsoft.com/office/drawing/2014/main" id="{47E7D5E3-074F-6FA6-6315-6EB342D2C2D0}"/>
              </a:ext>
            </a:extLst>
          </p:cNvPr>
          <p:cNvSpPr/>
          <p:nvPr userDrawn="1"/>
        </p:nvSpPr>
        <p:spPr>
          <a:xfrm>
            <a:off x="9110035" y="0"/>
            <a:ext cx="3081964"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34" name="Rektangel 33">
            <a:extLst>
              <a:ext uri="{FF2B5EF4-FFF2-40B4-BE49-F238E27FC236}">
                <a16:creationId xmlns:a16="http://schemas.microsoft.com/office/drawing/2014/main" id="{5A2BF4CD-78B4-D70F-8781-6C00B2CEA066}"/>
              </a:ext>
            </a:extLst>
          </p:cNvPr>
          <p:cNvSpPr/>
          <p:nvPr/>
        </p:nvSpPr>
        <p:spPr>
          <a:xfrm>
            <a:off x="634029" y="2144714"/>
            <a:ext cx="8476007" cy="61543"/>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12" name="Pladsholder til indhold 11">
            <a:extLst>
              <a:ext uri="{FF2B5EF4-FFF2-40B4-BE49-F238E27FC236}">
                <a16:creationId xmlns:a16="http://schemas.microsoft.com/office/drawing/2014/main" id="{8447EC38-FC2B-37AD-5285-1B51B7FA258B}"/>
              </a:ext>
            </a:extLst>
          </p:cNvPr>
          <p:cNvSpPr>
            <a:spLocks noGrp="1"/>
          </p:cNvSpPr>
          <p:nvPr>
            <p:ph sz="quarter" idx="14"/>
          </p:nvPr>
        </p:nvSpPr>
        <p:spPr>
          <a:xfrm>
            <a:off x="533400" y="2495232"/>
            <a:ext cx="4659313" cy="1644650"/>
          </a:xfrm>
        </p:spPr>
        <p:txBody>
          <a:bodyPr rtlCol="0">
            <a:normAutofit/>
          </a:bodyPr>
          <a:lstStyle>
            <a:lvl1pPr marL="0" indent="0">
              <a:spcBef>
                <a:spcPts val="0"/>
              </a:spcBef>
              <a:buNone/>
              <a:defRPr sz="1400"/>
            </a:lvl1pPr>
            <a:lvl2pPr marL="228600" indent="0">
              <a:spcBef>
                <a:spcPts val="0"/>
              </a:spcBef>
              <a:buNone/>
              <a:defRPr sz="1400"/>
            </a:lvl2pPr>
            <a:lvl3pPr marL="457200" indent="0">
              <a:spcBef>
                <a:spcPts val="0"/>
              </a:spcBef>
              <a:buNone/>
              <a:defRPr sz="1400"/>
            </a:lvl3pPr>
            <a:lvl4pPr marL="685800" indent="0">
              <a:spcBef>
                <a:spcPts val="0"/>
              </a:spcBef>
              <a:buNone/>
              <a:defRPr sz="1400"/>
            </a:lvl4pPr>
            <a:lvl5pPr marL="914400" indent="0">
              <a:spcBef>
                <a:spcPts val="0"/>
              </a:spcBef>
              <a:buNone/>
              <a:defRPr sz="1400"/>
            </a:lvl5pPr>
          </a:lstStyle>
          <a:p>
            <a:pPr lvl="0" rtl="0"/>
            <a:r>
              <a:rPr lang="da"/>
              <a:t>Klik for at redigere i master</a:t>
            </a:r>
          </a:p>
          <a:p>
            <a:pPr lvl="1" rtl="0"/>
            <a:r>
              <a:rPr lang="da"/>
              <a:t>Andet niveau</a:t>
            </a:r>
          </a:p>
          <a:p>
            <a:pPr lvl="2" rtl="0"/>
            <a:r>
              <a:rPr lang="da"/>
              <a:t>Tredje niveau</a:t>
            </a:r>
          </a:p>
          <a:p>
            <a:pPr lvl="3" rtl="0"/>
            <a:r>
              <a:rPr lang="da"/>
              <a:t>Fjerde niveau</a:t>
            </a:r>
          </a:p>
          <a:p>
            <a:pPr lvl="4" rtl="0"/>
            <a:r>
              <a:rPr lang="da"/>
              <a:t>Femte niveau</a:t>
            </a:r>
          </a:p>
        </p:txBody>
      </p:sp>
      <p:sp>
        <p:nvSpPr>
          <p:cNvPr id="5" name="Pladsholder til sidefod 4">
            <a:extLst>
              <a:ext uri="{FF2B5EF4-FFF2-40B4-BE49-F238E27FC236}">
                <a16:creationId xmlns:a16="http://schemas.microsoft.com/office/drawing/2014/main" id="{B17E6B5E-6174-FD5C-41E8-FFC44C650D7E}"/>
              </a:ext>
            </a:extLst>
          </p:cNvPr>
          <p:cNvSpPr>
            <a:spLocks noGrp="1"/>
          </p:cNvSpPr>
          <p:nvPr>
            <p:ph type="ftr" sz="quarter" idx="11"/>
          </p:nvPr>
        </p:nvSpPr>
        <p:spPr>
          <a:xfrm>
            <a:off x="533399" y="6477000"/>
            <a:ext cx="6304302" cy="381001"/>
          </a:xfrm>
          <a:prstGeom prst="rect">
            <a:avLst/>
          </a:prstGeom>
        </p:spPr>
        <p:txBody>
          <a:bodyPr rtlCol="0"/>
          <a:lstStyle>
            <a:lvl1pPr>
              <a:defRPr>
                <a:solidFill>
                  <a:schemeClr val="tx2"/>
                </a:solidFill>
              </a:defRPr>
            </a:lvl1pPr>
          </a:lstStyle>
          <a:p>
            <a:pPr rtl="0"/>
            <a:r>
              <a:rPr lang="da"/>
              <a:t>Titel på præsentation</a:t>
            </a:r>
            <a:endParaRPr lang="en-US"/>
          </a:p>
        </p:txBody>
      </p:sp>
      <p:sp>
        <p:nvSpPr>
          <p:cNvPr id="4" name="Pladsholder til dato 3">
            <a:extLst>
              <a:ext uri="{FF2B5EF4-FFF2-40B4-BE49-F238E27FC236}">
                <a16:creationId xmlns:a16="http://schemas.microsoft.com/office/drawing/2014/main" id="{0B9485D1-E172-8F0A-A425-3097B3ABCFB4}"/>
              </a:ext>
            </a:extLst>
          </p:cNvPr>
          <p:cNvSpPr>
            <a:spLocks noGrp="1"/>
          </p:cNvSpPr>
          <p:nvPr>
            <p:ph type="dt" sz="half" idx="10"/>
          </p:nvPr>
        </p:nvSpPr>
        <p:spPr>
          <a:xfrm>
            <a:off x="6843095" y="6477000"/>
            <a:ext cx="1223330" cy="381001"/>
          </a:xfrm>
          <a:prstGeom prst="rect">
            <a:avLst/>
          </a:prstGeom>
        </p:spPr>
        <p:txBody>
          <a:bodyPr rtlCol="0"/>
          <a:lstStyle>
            <a:lvl1pPr>
              <a:defRPr>
                <a:solidFill>
                  <a:schemeClr val="tx2"/>
                </a:solidFill>
              </a:defRPr>
            </a:lvl1pPr>
          </a:lstStyle>
          <a:p>
            <a:pPr rtl="0"/>
            <a:r>
              <a:rPr lang="en-US"/>
              <a:t>17/09/2025</a:t>
            </a:r>
          </a:p>
        </p:txBody>
      </p:sp>
      <p:sp>
        <p:nvSpPr>
          <p:cNvPr id="6" name="Pladsholder til slidenummer 5">
            <a:extLst>
              <a:ext uri="{FF2B5EF4-FFF2-40B4-BE49-F238E27FC236}">
                <a16:creationId xmlns:a16="http://schemas.microsoft.com/office/drawing/2014/main" id="{4BF72154-F85B-E301-DA57-E314D7315916}"/>
              </a:ext>
            </a:extLst>
          </p:cNvPr>
          <p:cNvSpPr>
            <a:spLocks noGrp="1"/>
          </p:cNvSpPr>
          <p:nvPr>
            <p:ph type="sldNum" sz="quarter" idx="12"/>
          </p:nvPr>
        </p:nvSpPr>
        <p:spPr>
          <a:xfrm>
            <a:off x="8066425" y="6477000"/>
            <a:ext cx="657226" cy="381001"/>
          </a:xfrm>
          <a:prstGeom prst="rect">
            <a:avLst/>
          </a:prstGeom>
        </p:spPr>
        <p:txBody>
          <a:bodyPr rtlCol="0"/>
          <a:lstStyle>
            <a:lvl1pPr>
              <a:defRPr>
                <a:solidFill>
                  <a:schemeClr val="tx2"/>
                </a:solidFill>
              </a:defRPr>
            </a:lvl1pPr>
          </a:lstStyle>
          <a:p>
            <a:pPr rtl="0"/>
            <a:fld id="{AEAA3239-9EA4-4A65-A281-97F994456D9F}" type="slidenum">
              <a:rPr lang="en-US" smtClean="0"/>
              <a:pPr rtl="0"/>
              <a:t>‹#›</a:t>
            </a:fld>
            <a:endParaRPr lang="en-US"/>
          </a:p>
        </p:txBody>
      </p:sp>
      <p:sp>
        <p:nvSpPr>
          <p:cNvPr id="9" name="Kombinationstegning 8">
            <a:extLst>
              <a:ext uri="{FF2B5EF4-FFF2-40B4-BE49-F238E27FC236}">
                <a16:creationId xmlns:a16="http://schemas.microsoft.com/office/drawing/2014/main" id="{37ECC57E-F626-26BF-F554-362A80454818}"/>
              </a:ext>
            </a:extLst>
          </p:cNvPr>
          <p:cNvSpPr/>
          <p:nvPr userDrawn="1"/>
        </p:nvSpPr>
        <p:spPr>
          <a:xfrm>
            <a:off x="9110042" y="2144714"/>
            <a:ext cx="3085896" cy="64006"/>
          </a:xfrm>
          <a:custGeom>
            <a:avLst/>
            <a:gdLst>
              <a:gd name="connsiteX0" fmla="*/ 0 w 7152036"/>
              <a:gd name="connsiteY0" fmla="*/ 0 h 64008"/>
              <a:gd name="connsiteX1" fmla="*/ 7152036 w 7152036"/>
              <a:gd name="connsiteY1" fmla="*/ 0 h 64008"/>
              <a:gd name="connsiteX2" fmla="*/ 7152036 w 7152036"/>
              <a:gd name="connsiteY2" fmla="*/ 64008 h 64008"/>
              <a:gd name="connsiteX3" fmla="*/ 0 w 7152036"/>
              <a:gd name="connsiteY3" fmla="*/ 64008 h 64008"/>
            </a:gdLst>
            <a:ahLst/>
            <a:cxnLst>
              <a:cxn ang="0">
                <a:pos x="connsiteX0" y="connsiteY0"/>
              </a:cxn>
              <a:cxn ang="0">
                <a:pos x="connsiteX1" y="connsiteY1"/>
              </a:cxn>
              <a:cxn ang="0">
                <a:pos x="connsiteX2" y="connsiteY2"/>
              </a:cxn>
              <a:cxn ang="0">
                <a:pos x="connsiteX3" y="connsiteY3"/>
              </a:cxn>
            </a:cxnLst>
            <a:rect l="l" t="t" r="r" b="b"/>
            <a:pathLst>
              <a:path w="7152036" h="64008">
                <a:moveTo>
                  <a:pt x="0" y="0"/>
                </a:moveTo>
                <a:lnTo>
                  <a:pt x="7152036" y="0"/>
                </a:lnTo>
                <a:lnTo>
                  <a:pt x="7152036" y="64008"/>
                </a:lnTo>
                <a:lnTo>
                  <a:pt x="0" y="64008"/>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Tree>
    <p:extLst>
      <p:ext uri="{BB962C8B-B14F-4D97-AF65-F5344CB8AC3E}">
        <p14:creationId xmlns:p14="http://schemas.microsoft.com/office/powerpoint/2010/main" val="13957957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Indhold 3">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7433D9-FD02-59E2-0F81-A0B7201D2DA0}"/>
              </a:ext>
            </a:extLst>
          </p:cNvPr>
          <p:cNvSpPr>
            <a:spLocks noGrp="1"/>
          </p:cNvSpPr>
          <p:nvPr>
            <p:ph type="title"/>
          </p:nvPr>
        </p:nvSpPr>
        <p:spPr>
          <a:xfrm>
            <a:off x="533398" y="1016955"/>
            <a:ext cx="3493859" cy="3456894"/>
          </a:xfrm>
          <a:prstGeom prst="rect">
            <a:avLst/>
          </a:prstGeom>
        </p:spPr>
        <p:txBody>
          <a:bodyPr rtlCol="0" anchor="t">
            <a:normAutofit/>
          </a:bodyPr>
          <a:lstStyle>
            <a:lvl1pPr>
              <a:defRPr sz="3600" cap="all" baseline="0"/>
            </a:lvl1pPr>
          </a:lstStyle>
          <a:p>
            <a:pPr rtl="0"/>
            <a:r>
              <a:rPr lang="da"/>
              <a:t>Klik for at redigere titeltypografier i master</a:t>
            </a:r>
          </a:p>
        </p:txBody>
      </p:sp>
      <p:sp>
        <p:nvSpPr>
          <p:cNvPr id="8" name="Pladsholder til indhold 7">
            <a:extLst>
              <a:ext uri="{FF2B5EF4-FFF2-40B4-BE49-F238E27FC236}">
                <a16:creationId xmlns:a16="http://schemas.microsoft.com/office/drawing/2014/main" id="{D42D62A0-8127-CE86-0633-0D65E1E136F7}"/>
              </a:ext>
            </a:extLst>
          </p:cNvPr>
          <p:cNvSpPr>
            <a:spLocks noGrp="1"/>
          </p:cNvSpPr>
          <p:nvPr>
            <p:ph sz="quarter" idx="13"/>
          </p:nvPr>
        </p:nvSpPr>
        <p:spPr>
          <a:xfrm>
            <a:off x="4962527" y="1016955"/>
            <a:ext cx="6696073" cy="3461212"/>
          </a:xfrm>
          <a:prstGeom prst="rect">
            <a:avLst/>
          </a:prstGeom>
        </p:spPr>
        <p:txBody>
          <a:bodyPr rtlCol="0"/>
          <a:lstStyle/>
          <a:p>
            <a:pPr lvl="0" rtl="0"/>
            <a:r>
              <a:rPr lang="da"/>
              <a:t>Klik for at redigere i master</a:t>
            </a:r>
          </a:p>
          <a:p>
            <a:pPr lvl="1" rtl="0"/>
            <a:r>
              <a:rPr lang="da"/>
              <a:t>Andet niveau</a:t>
            </a:r>
          </a:p>
          <a:p>
            <a:pPr lvl="2" rtl="0"/>
            <a:r>
              <a:rPr lang="da"/>
              <a:t>Tredje niveau</a:t>
            </a:r>
          </a:p>
          <a:p>
            <a:pPr lvl="3" rtl="0"/>
            <a:r>
              <a:rPr lang="da"/>
              <a:t>Fjerde niveau</a:t>
            </a:r>
          </a:p>
          <a:p>
            <a:pPr lvl="4" rtl="0"/>
            <a:r>
              <a:rPr lang="da"/>
              <a:t>Femte niveau</a:t>
            </a:r>
            <a:endParaRPr lang="en-US"/>
          </a:p>
        </p:txBody>
      </p:sp>
      <p:sp>
        <p:nvSpPr>
          <p:cNvPr id="5" name="Pladsholder til sidefod 4">
            <a:extLst>
              <a:ext uri="{FF2B5EF4-FFF2-40B4-BE49-F238E27FC236}">
                <a16:creationId xmlns:a16="http://schemas.microsoft.com/office/drawing/2014/main" id="{B17E6B5E-6174-FD5C-41E8-FFC44C650D7E}"/>
              </a:ext>
            </a:extLst>
          </p:cNvPr>
          <p:cNvSpPr>
            <a:spLocks noGrp="1"/>
          </p:cNvSpPr>
          <p:nvPr>
            <p:ph type="ftr" sz="quarter" idx="11"/>
          </p:nvPr>
        </p:nvSpPr>
        <p:spPr>
          <a:xfrm>
            <a:off x="533399" y="6477000"/>
            <a:ext cx="8576637" cy="381001"/>
          </a:xfrm>
          <a:prstGeom prst="rect">
            <a:avLst/>
          </a:prstGeom>
        </p:spPr>
        <p:txBody>
          <a:bodyPr rtlCol="0"/>
          <a:lstStyle/>
          <a:p>
            <a:pPr rtl="0"/>
            <a:r>
              <a:rPr lang="da"/>
              <a:t>Titel på præsentation</a:t>
            </a:r>
            <a:endParaRPr lang="en-US"/>
          </a:p>
        </p:txBody>
      </p:sp>
      <p:sp>
        <p:nvSpPr>
          <p:cNvPr id="4" name="Pladsholder til dato 3">
            <a:extLst>
              <a:ext uri="{FF2B5EF4-FFF2-40B4-BE49-F238E27FC236}">
                <a16:creationId xmlns:a16="http://schemas.microsoft.com/office/drawing/2014/main" id="{0B9485D1-E172-8F0A-A425-3097B3ABCFB4}"/>
              </a:ext>
            </a:extLst>
          </p:cNvPr>
          <p:cNvSpPr>
            <a:spLocks noGrp="1"/>
          </p:cNvSpPr>
          <p:nvPr>
            <p:ph type="dt" sz="half" idx="10"/>
          </p:nvPr>
        </p:nvSpPr>
        <p:spPr>
          <a:xfrm>
            <a:off x="9110036" y="6477000"/>
            <a:ext cx="1891338" cy="381001"/>
          </a:xfrm>
          <a:prstGeom prst="rect">
            <a:avLst/>
          </a:prstGeom>
        </p:spPr>
        <p:txBody>
          <a:bodyPr rtlCol="0"/>
          <a:lstStyle/>
          <a:p>
            <a:pPr rtl="0"/>
            <a:r>
              <a:rPr lang="en-US"/>
              <a:t>17/09/2025</a:t>
            </a:r>
          </a:p>
        </p:txBody>
      </p:sp>
      <p:sp>
        <p:nvSpPr>
          <p:cNvPr id="6" name="Pladsholder til slidenumm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0995976" y="6477000"/>
            <a:ext cx="662624" cy="381001"/>
          </a:xfrm>
          <a:prstGeom prst="rect">
            <a:avLst/>
          </a:prstGeom>
        </p:spPr>
        <p:txBody>
          <a:bodyPr rtlCol="0"/>
          <a:lstStyle/>
          <a:p>
            <a:pPr rtl="0"/>
            <a:fld id="{AEAA3239-9EA4-4A65-A281-97F994456D9F}" type="slidenum">
              <a:rPr lang="en-US" smtClean="0"/>
              <a:t>‹#›</a:t>
            </a:fld>
            <a:endParaRPr lang="en-US"/>
          </a:p>
        </p:txBody>
      </p:sp>
      <p:sp>
        <p:nvSpPr>
          <p:cNvPr id="3" name="Rektangel 2">
            <a:extLst>
              <a:ext uri="{FF2B5EF4-FFF2-40B4-BE49-F238E27FC236}">
                <a16:creationId xmlns:a16="http://schemas.microsoft.com/office/drawing/2014/main" id="{318A2D93-E48C-9CE8-FF5E-7230586A29D9}"/>
              </a:ext>
            </a:extLst>
          </p:cNvPr>
          <p:cNvSpPr/>
          <p:nvPr userDrawn="1"/>
        </p:nvSpPr>
        <p:spPr>
          <a:xfrm>
            <a:off x="4019552" y="570037"/>
            <a:ext cx="8172448" cy="5957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9" name="Rektangel 8">
            <a:extLst>
              <a:ext uri="{FF2B5EF4-FFF2-40B4-BE49-F238E27FC236}">
                <a16:creationId xmlns:a16="http://schemas.microsoft.com/office/drawing/2014/main" id="{23FA3421-FB3F-747A-9D40-EB149BBDD6FA}"/>
              </a:ext>
            </a:extLst>
          </p:cNvPr>
          <p:cNvSpPr/>
          <p:nvPr userDrawn="1"/>
        </p:nvSpPr>
        <p:spPr>
          <a:xfrm>
            <a:off x="634030" y="570037"/>
            <a:ext cx="3390908" cy="5957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Tree>
    <p:extLst>
      <p:ext uri="{BB962C8B-B14F-4D97-AF65-F5344CB8AC3E}">
        <p14:creationId xmlns:p14="http://schemas.microsoft.com/office/powerpoint/2010/main" val="6862525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Indhold 4">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7433D9-FD02-59E2-0F81-A0B7201D2DA0}"/>
              </a:ext>
            </a:extLst>
          </p:cNvPr>
          <p:cNvSpPr>
            <a:spLocks noGrp="1"/>
          </p:cNvSpPr>
          <p:nvPr>
            <p:ph type="title"/>
          </p:nvPr>
        </p:nvSpPr>
        <p:spPr>
          <a:xfrm>
            <a:off x="533399" y="1016955"/>
            <a:ext cx="3491539" cy="4083580"/>
          </a:xfrm>
          <a:prstGeom prst="rect">
            <a:avLst/>
          </a:prstGeom>
        </p:spPr>
        <p:txBody>
          <a:bodyPr rtlCol="0" anchor="t">
            <a:normAutofit/>
          </a:bodyPr>
          <a:lstStyle>
            <a:lvl1pPr>
              <a:defRPr sz="3600" cap="all" baseline="0"/>
            </a:lvl1pPr>
          </a:lstStyle>
          <a:p>
            <a:pPr rtl="0"/>
            <a:r>
              <a:rPr lang="da"/>
              <a:t>Klik for at redigere titeltypografier i master</a:t>
            </a:r>
          </a:p>
        </p:txBody>
      </p:sp>
      <p:sp>
        <p:nvSpPr>
          <p:cNvPr id="8" name="Pladsholder til indhold 7">
            <a:extLst>
              <a:ext uri="{FF2B5EF4-FFF2-40B4-BE49-F238E27FC236}">
                <a16:creationId xmlns:a16="http://schemas.microsoft.com/office/drawing/2014/main" id="{FFB4667A-FE47-8556-FD3A-55FDBA801D76}"/>
              </a:ext>
            </a:extLst>
          </p:cNvPr>
          <p:cNvSpPr>
            <a:spLocks noGrp="1"/>
          </p:cNvSpPr>
          <p:nvPr>
            <p:ph sz="quarter" idx="13"/>
          </p:nvPr>
        </p:nvSpPr>
        <p:spPr>
          <a:xfrm>
            <a:off x="4962526" y="1016955"/>
            <a:ext cx="6696073" cy="4083579"/>
          </a:xfrm>
          <a:prstGeom prst="rect">
            <a:avLst/>
          </a:prstGeom>
        </p:spPr>
        <p:txBody>
          <a:bodyPr rtlCol="0"/>
          <a:lstStyle/>
          <a:p>
            <a:pPr lvl="0" rtl="0"/>
            <a:r>
              <a:rPr lang="da"/>
              <a:t>Klik for at redigere i master</a:t>
            </a:r>
          </a:p>
          <a:p>
            <a:pPr lvl="1" rtl="0"/>
            <a:r>
              <a:rPr lang="da"/>
              <a:t>Andet niveau</a:t>
            </a:r>
          </a:p>
          <a:p>
            <a:pPr lvl="2" rtl="0"/>
            <a:r>
              <a:rPr lang="da"/>
              <a:t>Tredje niveau</a:t>
            </a:r>
          </a:p>
          <a:p>
            <a:pPr lvl="3" rtl="0"/>
            <a:r>
              <a:rPr lang="da"/>
              <a:t>Fjerde niveau</a:t>
            </a:r>
          </a:p>
          <a:p>
            <a:pPr lvl="4" rtl="0"/>
            <a:r>
              <a:rPr lang="da"/>
              <a:t>Femte niveau</a:t>
            </a:r>
            <a:endParaRPr lang="en-US"/>
          </a:p>
        </p:txBody>
      </p:sp>
      <p:sp>
        <p:nvSpPr>
          <p:cNvPr id="5" name="Pladsholder til sidefod 4">
            <a:extLst>
              <a:ext uri="{FF2B5EF4-FFF2-40B4-BE49-F238E27FC236}">
                <a16:creationId xmlns:a16="http://schemas.microsoft.com/office/drawing/2014/main" id="{B17E6B5E-6174-FD5C-41E8-FFC44C650D7E}"/>
              </a:ext>
            </a:extLst>
          </p:cNvPr>
          <p:cNvSpPr>
            <a:spLocks noGrp="1"/>
          </p:cNvSpPr>
          <p:nvPr>
            <p:ph type="ftr" sz="quarter" idx="11"/>
          </p:nvPr>
        </p:nvSpPr>
        <p:spPr>
          <a:xfrm>
            <a:off x="533399" y="6477000"/>
            <a:ext cx="8576637" cy="381001"/>
          </a:xfrm>
          <a:prstGeom prst="rect">
            <a:avLst/>
          </a:prstGeom>
        </p:spPr>
        <p:txBody>
          <a:bodyPr rtlCol="0"/>
          <a:lstStyle/>
          <a:p>
            <a:pPr rtl="0"/>
            <a:r>
              <a:rPr lang="da"/>
              <a:t>Titel på præsentation</a:t>
            </a:r>
          </a:p>
        </p:txBody>
      </p:sp>
      <p:sp>
        <p:nvSpPr>
          <p:cNvPr id="4" name="Pladsholder til dato 3">
            <a:extLst>
              <a:ext uri="{FF2B5EF4-FFF2-40B4-BE49-F238E27FC236}">
                <a16:creationId xmlns:a16="http://schemas.microsoft.com/office/drawing/2014/main" id="{0B9485D1-E172-8F0A-A425-3097B3ABCFB4}"/>
              </a:ext>
            </a:extLst>
          </p:cNvPr>
          <p:cNvSpPr>
            <a:spLocks noGrp="1"/>
          </p:cNvSpPr>
          <p:nvPr>
            <p:ph type="dt" sz="half" idx="10"/>
          </p:nvPr>
        </p:nvSpPr>
        <p:spPr>
          <a:xfrm>
            <a:off x="9110036" y="6477000"/>
            <a:ext cx="1891338" cy="381001"/>
          </a:xfrm>
          <a:prstGeom prst="rect">
            <a:avLst/>
          </a:prstGeom>
        </p:spPr>
        <p:txBody>
          <a:bodyPr rtlCol="0"/>
          <a:lstStyle/>
          <a:p>
            <a:pPr rtl="0"/>
            <a:r>
              <a:rPr lang="en-US"/>
              <a:t>17/09/2025</a:t>
            </a:r>
          </a:p>
        </p:txBody>
      </p:sp>
      <p:sp>
        <p:nvSpPr>
          <p:cNvPr id="6" name="Pladsholder til slidenumm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001374" y="6477000"/>
            <a:ext cx="657226" cy="381001"/>
          </a:xfrm>
          <a:prstGeom prst="rect">
            <a:avLst/>
          </a:prstGeom>
        </p:spPr>
        <p:txBody>
          <a:bodyPr rtlCol="0"/>
          <a:lstStyle/>
          <a:p>
            <a:pPr rtl="0"/>
            <a:fld id="{AEAA3239-9EA4-4A65-A281-97F994456D9F}" type="slidenum">
              <a:rPr lang="en-US" smtClean="0"/>
              <a:t>‹#›</a:t>
            </a:fld>
            <a:endParaRPr lang="en-US"/>
          </a:p>
        </p:txBody>
      </p:sp>
      <p:sp>
        <p:nvSpPr>
          <p:cNvPr id="34" name="Rektangel 33">
            <a:extLst>
              <a:ext uri="{FF2B5EF4-FFF2-40B4-BE49-F238E27FC236}">
                <a16:creationId xmlns:a16="http://schemas.microsoft.com/office/drawing/2014/main" id="{9AE531BB-71E1-57EF-0879-5979B0C95458}"/>
              </a:ext>
            </a:extLst>
          </p:cNvPr>
          <p:cNvSpPr/>
          <p:nvPr userDrawn="1"/>
        </p:nvSpPr>
        <p:spPr>
          <a:xfrm>
            <a:off x="4024938" y="570037"/>
            <a:ext cx="8167062" cy="595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9" name="Rektangel 8">
            <a:extLst>
              <a:ext uri="{FF2B5EF4-FFF2-40B4-BE49-F238E27FC236}">
                <a16:creationId xmlns:a16="http://schemas.microsoft.com/office/drawing/2014/main" id="{731FD272-0797-A5C1-BAB9-E68F518B8158}"/>
              </a:ext>
            </a:extLst>
          </p:cNvPr>
          <p:cNvSpPr/>
          <p:nvPr userDrawn="1"/>
        </p:nvSpPr>
        <p:spPr>
          <a:xfrm>
            <a:off x="634030" y="570037"/>
            <a:ext cx="3390908" cy="5957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Tree>
    <p:extLst>
      <p:ext uri="{BB962C8B-B14F-4D97-AF65-F5344CB8AC3E}">
        <p14:creationId xmlns:p14="http://schemas.microsoft.com/office/powerpoint/2010/main" val="308610929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Indhold 5">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7433D9-FD02-59E2-0F81-A0B7201D2DA0}"/>
              </a:ext>
            </a:extLst>
          </p:cNvPr>
          <p:cNvSpPr>
            <a:spLocks noGrp="1"/>
          </p:cNvSpPr>
          <p:nvPr>
            <p:ph type="title"/>
          </p:nvPr>
        </p:nvSpPr>
        <p:spPr>
          <a:xfrm>
            <a:off x="533399" y="1016955"/>
            <a:ext cx="3496147" cy="4940661"/>
          </a:xfrm>
          <a:prstGeom prst="rect">
            <a:avLst/>
          </a:prstGeom>
        </p:spPr>
        <p:txBody>
          <a:bodyPr rtlCol="0" anchor="t">
            <a:normAutofit/>
          </a:bodyPr>
          <a:lstStyle>
            <a:lvl1pPr>
              <a:defRPr sz="3600" cap="all" baseline="0"/>
            </a:lvl1pPr>
          </a:lstStyle>
          <a:p>
            <a:pPr rtl="0"/>
            <a:r>
              <a:rPr lang="da"/>
              <a:t>Klik for at redigere titeltypografier i master</a:t>
            </a:r>
          </a:p>
        </p:txBody>
      </p:sp>
      <p:sp>
        <p:nvSpPr>
          <p:cNvPr id="8" name="Pladsholder til indhold 7">
            <a:extLst>
              <a:ext uri="{FF2B5EF4-FFF2-40B4-BE49-F238E27FC236}">
                <a16:creationId xmlns:a16="http://schemas.microsoft.com/office/drawing/2014/main" id="{C6F072A2-EBC7-B7EA-DA98-BAC0AA46E7A4}"/>
              </a:ext>
            </a:extLst>
          </p:cNvPr>
          <p:cNvSpPr>
            <a:spLocks noGrp="1"/>
          </p:cNvSpPr>
          <p:nvPr>
            <p:ph sz="quarter" idx="13"/>
          </p:nvPr>
        </p:nvSpPr>
        <p:spPr>
          <a:xfrm>
            <a:off x="4962526" y="1016955"/>
            <a:ext cx="6696074" cy="4940661"/>
          </a:xfrm>
          <a:prstGeom prst="rect">
            <a:avLst/>
          </a:prstGeom>
        </p:spPr>
        <p:txBody>
          <a:bodyPr rtlCol="0"/>
          <a:lstStyle/>
          <a:p>
            <a:pPr lvl="0" rtl="0"/>
            <a:r>
              <a:rPr lang="da"/>
              <a:t>Klik for at redigere i master</a:t>
            </a:r>
          </a:p>
          <a:p>
            <a:pPr lvl="1" rtl="0"/>
            <a:r>
              <a:rPr lang="da"/>
              <a:t>Andet niveau</a:t>
            </a:r>
          </a:p>
          <a:p>
            <a:pPr lvl="2" rtl="0"/>
            <a:r>
              <a:rPr lang="da"/>
              <a:t>Tredje niveau</a:t>
            </a:r>
          </a:p>
          <a:p>
            <a:pPr lvl="3" rtl="0"/>
            <a:r>
              <a:rPr lang="da"/>
              <a:t>Fjerde niveau</a:t>
            </a:r>
          </a:p>
          <a:p>
            <a:pPr lvl="4" rtl="0"/>
            <a:r>
              <a:rPr lang="da"/>
              <a:t>Femte niveau</a:t>
            </a:r>
            <a:endParaRPr lang="en-US"/>
          </a:p>
        </p:txBody>
      </p:sp>
      <p:sp>
        <p:nvSpPr>
          <p:cNvPr id="5" name="Pladsholder til sidefod 4">
            <a:extLst>
              <a:ext uri="{FF2B5EF4-FFF2-40B4-BE49-F238E27FC236}">
                <a16:creationId xmlns:a16="http://schemas.microsoft.com/office/drawing/2014/main" id="{B17E6B5E-6174-FD5C-41E8-FFC44C650D7E}"/>
              </a:ext>
            </a:extLst>
          </p:cNvPr>
          <p:cNvSpPr>
            <a:spLocks noGrp="1"/>
          </p:cNvSpPr>
          <p:nvPr>
            <p:ph type="ftr" sz="quarter" idx="11"/>
          </p:nvPr>
        </p:nvSpPr>
        <p:spPr>
          <a:xfrm>
            <a:off x="533399" y="6477000"/>
            <a:ext cx="8576637" cy="381001"/>
          </a:xfrm>
          <a:prstGeom prst="rect">
            <a:avLst/>
          </a:prstGeom>
        </p:spPr>
        <p:txBody>
          <a:bodyPr rtlCol="0"/>
          <a:lstStyle/>
          <a:p>
            <a:pPr rtl="0"/>
            <a:r>
              <a:rPr lang="da"/>
              <a:t>Titel på præsentation</a:t>
            </a:r>
            <a:endParaRPr lang="en-US"/>
          </a:p>
        </p:txBody>
      </p:sp>
      <p:sp>
        <p:nvSpPr>
          <p:cNvPr id="4" name="Pladsholder til dato 3">
            <a:extLst>
              <a:ext uri="{FF2B5EF4-FFF2-40B4-BE49-F238E27FC236}">
                <a16:creationId xmlns:a16="http://schemas.microsoft.com/office/drawing/2014/main" id="{0B9485D1-E172-8F0A-A425-3097B3ABCFB4}"/>
              </a:ext>
            </a:extLst>
          </p:cNvPr>
          <p:cNvSpPr>
            <a:spLocks noGrp="1"/>
          </p:cNvSpPr>
          <p:nvPr>
            <p:ph type="dt" sz="half" idx="10"/>
          </p:nvPr>
        </p:nvSpPr>
        <p:spPr>
          <a:xfrm>
            <a:off x="9110036" y="6477000"/>
            <a:ext cx="1891338" cy="381001"/>
          </a:xfrm>
          <a:prstGeom prst="rect">
            <a:avLst/>
          </a:prstGeom>
        </p:spPr>
        <p:txBody>
          <a:bodyPr rtlCol="0"/>
          <a:lstStyle/>
          <a:p>
            <a:pPr rtl="0"/>
            <a:r>
              <a:rPr lang="en-US"/>
              <a:t>17/09/2025</a:t>
            </a:r>
          </a:p>
        </p:txBody>
      </p:sp>
      <p:sp>
        <p:nvSpPr>
          <p:cNvPr id="6" name="Pladsholder til slidenumm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001374" y="6477000"/>
            <a:ext cx="657226" cy="381001"/>
          </a:xfrm>
          <a:prstGeom prst="rect">
            <a:avLst/>
          </a:prstGeom>
        </p:spPr>
        <p:txBody>
          <a:bodyPr rtlCol="0"/>
          <a:lstStyle/>
          <a:p>
            <a:pPr rtl="0"/>
            <a:fld id="{AEAA3239-9EA4-4A65-A281-97F994456D9F}" type="slidenum">
              <a:rPr lang="en-US" smtClean="0"/>
              <a:t>‹#›</a:t>
            </a:fld>
            <a:endParaRPr lang="en-US"/>
          </a:p>
        </p:txBody>
      </p:sp>
      <p:sp>
        <p:nvSpPr>
          <p:cNvPr id="3" name="Rektangel 2">
            <a:extLst>
              <a:ext uri="{FF2B5EF4-FFF2-40B4-BE49-F238E27FC236}">
                <a16:creationId xmlns:a16="http://schemas.microsoft.com/office/drawing/2014/main" id="{E5C1B67F-B248-B2D5-AE0D-B9A93FFB6061}"/>
              </a:ext>
            </a:extLst>
          </p:cNvPr>
          <p:cNvSpPr/>
          <p:nvPr userDrawn="1"/>
        </p:nvSpPr>
        <p:spPr>
          <a:xfrm>
            <a:off x="634030" y="570037"/>
            <a:ext cx="3390908" cy="5957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7" name="Rektangel 6">
            <a:extLst>
              <a:ext uri="{FF2B5EF4-FFF2-40B4-BE49-F238E27FC236}">
                <a16:creationId xmlns:a16="http://schemas.microsoft.com/office/drawing/2014/main" id="{F98DF7F2-59F5-C597-5370-B00D427EA660}"/>
              </a:ext>
            </a:extLst>
          </p:cNvPr>
          <p:cNvSpPr/>
          <p:nvPr userDrawn="1"/>
        </p:nvSpPr>
        <p:spPr>
          <a:xfrm>
            <a:off x="4019547" y="570037"/>
            <a:ext cx="8172453" cy="595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Tree>
    <p:extLst>
      <p:ext uri="{BB962C8B-B14F-4D97-AF65-F5344CB8AC3E}">
        <p14:creationId xmlns:p14="http://schemas.microsoft.com/office/powerpoint/2010/main" val="353409541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dhold 6">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7433D9-FD02-59E2-0F81-A0B7201D2DA0}"/>
              </a:ext>
            </a:extLst>
          </p:cNvPr>
          <p:cNvSpPr>
            <a:spLocks noGrp="1"/>
          </p:cNvSpPr>
          <p:nvPr>
            <p:ph type="title"/>
          </p:nvPr>
        </p:nvSpPr>
        <p:spPr>
          <a:xfrm>
            <a:off x="533398" y="1016955"/>
            <a:ext cx="3486153" cy="2721451"/>
          </a:xfrm>
          <a:prstGeom prst="rect">
            <a:avLst/>
          </a:prstGeom>
        </p:spPr>
        <p:txBody>
          <a:bodyPr rtlCol="0" anchor="t">
            <a:normAutofit/>
          </a:bodyPr>
          <a:lstStyle>
            <a:lvl1pPr>
              <a:defRPr sz="3600" cap="all" baseline="0">
                <a:latin typeface="+mj-lt"/>
              </a:defRPr>
            </a:lvl1pPr>
          </a:lstStyle>
          <a:p>
            <a:pPr rtl="0"/>
            <a:r>
              <a:rPr lang="da"/>
              <a:t>Klik for at redigere titeltypografier i master</a:t>
            </a:r>
          </a:p>
        </p:txBody>
      </p:sp>
      <p:sp>
        <p:nvSpPr>
          <p:cNvPr id="8" name="Pladsholder til indhold 7">
            <a:extLst>
              <a:ext uri="{FF2B5EF4-FFF2-40B4-BE49-F238E27FC236}">
                <a16:creationId xmlns:a16="http://schemas.microsoft.com/office/drawing/2014/main" id="{8C71126E-AEFA-B45A-CD39-AC1315E03339}"/>
              </a:ext>
            </a:extLst>
          </p:cNvPr>
          <p:cNvSpPr>
            <a:spLocks noGrp="1"/>
          </p:cNvSpPr>
          <p:nvPr>
            <p:ph sz="quarter" idx="13"/>
          </p:nvPr>
        </p:nvSpPr>
        <p:spPr>
          <a:xfrm>
            <a:off x="4962526" y="1016955"/>
            <a:ext cx="6696074" cy="5490524"/>
          </a:xfrm>
          <a:prstGeom prst="rect">
            <a:avLst/>
          </a:prstGeom>
        </p:spPr>
        <p:txBody>
          <a:bodyPr rtlCol="0"/>
          <a:lstStyle/>
          <a:p>
            <a:pPr lvl="0" rtl="0"/>
            <a:r>
              <a:rPr lang="da"/>
              <a:t>Klik for at redigere i master</a:t>
            </a:r>
          </a:p>
          <a:p>
            <a:pPr lvl="1" rtl="0"/>
            <a:r>
              <a:rPr lang="da"/>
              <a:t>Andet niveau</a:t>
            </a:r>
          </a:p>
          <a:p>
            <a:pPr lvl="2" rtl="0"/>
            <a:r>
              <a:rPr lang="da"/>
              <a:t>Tredje niveau</a:t>
            </a:r>
          </a:p>
          <a:p>
            <a:pPr lvl="3" rtl="0"/>
            <a:r>
              <a:rPr lang="da"/>
              <a:t>Fjerde niveau</a:t>
            </a:r>
          </a:p>
          <a:p>
            <a:pPr lvl="4" rtl="0"/>
            <a:r>
              <a:rPr lang="da"/>
              <a:t>Femte niveau</a:t>
            </a:r>
            <a:endParaRPr lang="en-US"/>
          </a:p>
        </p:txBody>
      </p:sp>
      <p:sp>
        <p:nvSpPr>
          <p:cNvPr id="5" name="Pladsholder til sidefod 4">
            <a:extLst>
              <a:ext uri="{FF2B5EF4-FFF2-40B4-BE49-F238E27FC236}">
                <a16:creationId xmlns:a16="http://schemas.microsoft.com/office/drawing/2014/main" id="{B17E6B5E-6174-FD5C-41E8-FFC44C650D7E}"/>
              </a:ext>
            </a:extLst>
          </p:cNvPr>
          <p:cNvSpPr>
            <a:spLocks noGrp="1"/>
          </p:cNvSpPr>
          <p:nvPr>
            <p:ph type="ftr" sz="quarter" idx="11"/>
          </p:nvPr>
        </p:nvSpPr>
        <p:spPr>
          <a:xfrm>
            <a:off x="533399" y="6477000"/>
            <a:ext cx="8576637" cy="381001"/>
          </a:xfrm>
          <a:prstGeom prst="rect">
            <a:avLst/>
          </a:prstGeom>
        </p:spPr>
        <p:txBody>
          <a:bodyPr rtlCol="0"/>
          <a:lstStyle/>
          <a:p>
            <a:pPr rtl="0"/>
            <a:r>
              <a:rPr lang="da"/>
              <a:t>Titel på præsentation</a:t>
            </a:r>
            <a:endParaRPr lang="en-US"/>
          </a:p>
        </p:txBody>
      </p:sp>
      <p:sp>
        <p:nvSpPr>
          <p:cNvPr id="4" name="Pladsholder til dato 3">
            <a:extLst>
              <a:ext uri="{FF2B5EF4-FFF2-40B4-BE49-F238E27FC236}">
                <a16:creationId xmlns:a16="http://schemas.microsoft.com/office/drawing/2014/main" id="{0B9485D1-E172-8F0A-A425-3097B3ABCFB4}"/>
              </a:ext>
            </a:extLst>
          </p:cNvPr>
          <p:cNvSpPr>
            <a:spLocks noGrp="1"/>
          </p:cNvSpPr>
          <p:nvPr>
            <p:ph type="dt" sz="half" idx="10"/>
          </p:nvPr>
        </p:nvSpPr>
        <p:spPr>
          <a:xfrm>
            <a:off x="9110036" y="6477000"/>
            <a:ext cx="1891338" cy="381001"/>
          </a:xfrm>
          <a:prstGeom prst="rect">
            <a:avLst/>
          </a:prstGeom>
        </p:spPr>
        <p:txBody>
          <a:bodyPr rtlCol="0"/>
          <a:lstStyle/>
          <a:p>
            <a:pPr rtl="0"/>
            <a:r>
              <a:rPr lang="en-US"/>
              <a:t>17/09/2025</a:t>
            </a:r>
          </a:p>
        </p:txBody>
      </p:sp>
      <p:sp>
        <p:nvSpPr>
          <p:cNvPr id="6" name="Pladsholder til slidenumm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001374" y="6477000"/>
            <a:ext cx="657226" cy="381001"/>
          </a:xfrm>
          <a:prstGeom prst="rect">
            <a:avLst/>
          </a:prstGeom>
        </p:spPr>
        <p:txBody>
          <a:bodyPr rtlCol="0"/>
          <a:lstStyle/>
          <a:p>
            <a:pPr rtl="0"/>
            <a:fld id="{AEAA3239-9EA4-4A65-A281-97F994456D9F}" type="slidenum">
              <a:rPr lang="en-US" smtClean="0"/>
              <a:t>‹#›</a:t>
            </a:fld>
            <a:endParaRPr lang="en-US"/>
          </a:p>
        </p:txBody>
      </p:sp>
      <p:sp>
        <p:nvSpPr>
          <p:cNvPr id="7" name="Rektangel 6">
            <a:extLst>
              <a:ext uri="{FF2B5EF4-FFF2-40B4-BE49-F238E27FC236}">
                <a16:creationId xmlns:a16="http://schemas.microsoft.com/office/drawing/2014/main" id="{CB922775-D819-CE59-81DF-9A22F9309472}"/>
              </a:ext>
            </a:extLst>
          </p:cNvPr>
          <p:cNvSpPr/>
          <p:nvPr/>
        </p:nvSpPr>
        <p:spPr>
          <a:xfrm>
            <a:off x="4017310" y="565607"/>
            <a:ext cx="8174690" cy="640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10" name="Rektangel 9">
            <a:extLst>
              <a:ext uri="{FF2B5EF4-FFF2-40B4-BE49-F238E27FC236}">
                <a16:creationId xmlns:a16="http://schemas.microsoft.com/office/drawing/2014/main" id="{7E1D59CA-78A2-7B8F-A9C7-E86B47BEAE5E}"/>
              </a:ext>
            </a:extLst>
          </p:cNvPr>
          <p:cNvSpPr/>
          <p:nvPr userDrawn="1"/>
        </p:nvSpPr>
        <p:spPr>
          <a:xfrm>
            <a:off x="634030" y="570037"/>
            <a:ext cx="3390908" cy="5957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Tree>
    <p:extLst>
      <p:ext uri="{BB962C8B-B14F-4D97-AF65-F5344CB8AC3E}">
        <p14:creationId xmlns:p14="http://schemas.microsoft.com/office/powerpoint/2010/main" val="12198795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Indhold med billede">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F3BB49-A328-F121-7F27-DEB7C3CC2B0F}"/>
              </a:ext>
            </a:extLst>
          </p:cNvPr>
          <p:cNvSpPr>
            <a:spLocks noGrp="1"/>
          </p:cNvSpPr>
          <p:nvPr>
            <p:ph type="title"/>
          </p:nvPr>
        </p:nvSpPr>
        <p:spPr>
          <a:xfrm>
            <a:off x="4962523" y="1016956"/>
            <a:ext cx="6696076" cy="731520"/>
          </a:xfrm>
          <a:prstGeom prst="rect">
            <a:avLst/>
          </a:prstGeom>
        </p:spPr>
        <p:txBody>
          <a:bodyPr rtlCol="0" anchor="t"/>
          <a:lstStyle>
            <a:lvl1pPr>
              <a:defRPr cap="all" baseline="0"/>
            </a:lvl1pPr>
          </a:lstStyle>
          <a:p>
            <a:pPr rtl="0"/>
            <a:r>
              <a:rPr lang="da"/>
              <a:t>Klik for at redigere titeltypografier i master</a:t>
            </a:r>
          </a:p>
        </p:txBody>
      </p:sp>
      <p:sp>
        <p:nvSpPr>
          <p:cNvPr id="38" name="Pladsholder til billede 37">
            <a:extLst>
              <a:ext uri="{FF2B5EF4-FFF2-40B4-BE49-F238E27FC236}">
                <a16:creationId xmlns:a16="http://schemas.microsoft.com/office/drawing/2014/main" id="{99EF452C-FB1E-E93B-DCC5-1D98DE017953}"/>
              </a:ext>
            </a:extLst>
          </p:cNvPr>
          <p:cNvSpPr>
            <a:spLocks noGrp="1"/>
          </p:cNvSpPr>
          <p:nvPr>
            <p:ph type="pic" sz="quarter" idx="13" hasCustomPrompt="1"/>
          </p:nvPr>
        </p:nvSpPr>
        <p:spPr>
          <a:xfrm>
            <a:off x="0" y="0"/>
            <a:ext cx="4400554" cy="6858000"/>
          </a:xfrm>
          <a:custGeom>
            <a:avLst/>
            <a:gdLst>
              <a:gd name="connsiteX0" fmla="*/ 0 w 4400554"/>
              <a:gd name="connsiteY0" fmla="*/ 634999 h 6858000"/>
              <a:gd name="connsiteX1" fmla="*/ 4400554 w 4400554"/>
              <a:gd name="connsiteY1" fmla="*/ 634999 h 6858000"/>
              <a:gd name="connsiteX2" fmla="*/ 4400554 w 4400554"/>
              <a:gd name="connsiteY2" fmla="*/ 6858000 h 6858000"/>
              <a:gd name="connsiteX3" fmla="*/ 0 w 4400554"/>
              <a:gd name="connsiteY3" fmla="*/ 6858000 h 6858000"/>
              <a:gd name="connsiteX4" fmla="*/ 0 w 4400554"/>
              <a:gd name="connsiteY4" fmla="*/ 0 h 6858000"/>
              <a:gd name="connsiteX5" fmla="*/ 4400554 w 4400554"/>
              <a:gd name="connsiteY5" fmla="*/ 0 h 6858000"/>
              <a:gd name="connsiteX6" fmla="*/ 4400554 w 4400554"/>
              <a:gd name="connsiteY6" fmla="*/ 570991 h 6858000"/>
              <a:gd name="connsiteX7" fmla="*/ 0 w 4400554"/>
              <a:gd name="connsiteY7" fmla="*/ 57099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00554" h="6858000">
                <a:moveTo>
                  <a:pt x="0" y="634999"/>
                </a:moveTo>
                <a:lnTo>
                  <a:pt x="4400554" y="634999"/>
                </a:lnTo>
                <a:lnTo>
                  <a:pt x="4400554" y="6858000"/>
                </a:lnTo>
                <a:lnTo>
                  <a:pt x="0" y="6858000"/>
                </a:lnTo>
                <a:close/>
                <a:moveTo>
                  <a:pt x="0" y="0"/>
                </a:moveTo>
                <a:lnTo>
                  <a:pt x="4400554" y="0"/>
                </a:lnTo>
                <a:lnTo>
                  <a:pt x="4400554" y="570991"/>
                </a:lnTo>
                <a:lnTo>
                  <a:pt x="0" y="570991"/>
                </a:lnTo>
                <a:close/>
              </a:path>
            </a:pathLst>
          </a:custGeom>
          <a:blipFill dpi="0" rotWithShape="1">
            <a:blip r:embed="rId2">
              <a:alphaModFix amt="60000"/>
            </a:blip>
            <a:srcRect/>
            <a:stretch>
              <a:fillRect/>
            </a:stretch>
          </a:blipFill>
        </p:spPr>
        <p:txBody>
          <a:bodyPr wrap="square" rtlCol="0">
            <a:noAutofit/>
          </a:bodyPr>
          <a:lstStyle>
            <a:lvl1pPr marL="0" indent="0">
              <a:buNone/>
              <a:defRPr/>
            </a:lvl1pPr>
          </a:lstStyle>
          <a:p>
            <a:pPr rtl="0"/>
            <a:r>
              <a:rPr lang="da"/>
              <a:t> </a:t>
            </a:r>
          </a:p>
        </p:txBody>
      </p:sp>
      <p:sp>
        <p:nvSpPr>
          <p:cNvPr id="8" name="Pladsholder til indhold 7">
            <a:extLst>
              <a:ext uri="{FF2B5EF4-FFF2-40B4-BE49-F238E27FC236}">
                <a16:creationId xmlns:a16="http://schemas.microsoft.com/office/drawing/2014/main" id="{818B74D6-CD72-B859-C229-60DB988B25E3}"/>
              </a:ext>
            </a:extLst>
          </p:cNvPr>
          <p:cNvSpPr>
            <a:spLocks noGrp="1"/>
          </p:cNvSpPr>
          <p:nvPr>
            <p:ph sz="quarter" idx="14"/>
          </p:nvPr>
        </p:nvSpPr>
        <p:spPr>
          <a:xfrm>
            <a:off x="4962523" y="2145668"/>
            <a:ext cx="6689892" cy="4118399"/>
          </a:xfrm>
          <a:prstGeom prst="rect">
            <a:avLst/>
          </a:prstGeom>
        </p:spPr>
        <p:txBody>
          <a:bodyPr rtlCol="0"/>
          <a:lstStyle/>
          <a:p>
            <a:pPr lvl="0" rtl="0"/>
            <a:r>
              <a:rPr lang="da"/>
              <a:t>Klik for at redigere i master</a:t>
            </a:r>
          </a:p>
          <a:p>
            <a:pPr lvl="1" rtl="0"/>
            <a:r>
              <a:rPr lang="da"/>
              <a:t>Andet niveau</a:t>
            </a:r>
          </a:p>
          <a:p>
            <a:pPr lvl="2" rtl="0"/>
            <a:r>
              <a:rPr lang="da"/>
              <a:t>Tredje niveau</a:t>
            </a:r>
          </a:p>
          <a:p>
            <a:pPr lvl="3" rtl="0"/>
            <a:r>
              <a:rPr lang="da"/>
              <a:t>Fjerde niveau</a:t>
            </a:r>
          </a:p>
          <a:p>
            <a:pPr lvl="4" rtl="0"/>
            <a:r>
              <a:rPr lang="da"/>
              <a:t>Femte niveau</a:t>
            </a:r>
            <a:endParaRPr lang="en-US"/>
          </a:p>
        </p:txBody>
      </p:sp>
      <p:sp>
        <p:nvSpPr>
          <p:cNvPr id="9" name="Pladsholder til sidefod 8">
            <a:extLst>
              <a:ext uri="{FF2B5EF4-FFF2-40B4-BE49-F238E27FC236}">
                <a16:creationId xmlns:a16="http://schemas.microsoft.com/office/drawing/2014/main" id="{C65BFCB1-FAA8-D03A-3B62-DCB2CF1CA112}"/>
              </a:ext>
            </a:extLst>
          </p:cNvPr>
          <p:cNvSpPr>
            <a:spLocks noGrp="1"/>
          </p:cNvSpPr>
          <p:nvPr>
            <p:ph type="ftr" sz="quarter" idx="16"/>
          </p:nvPr>
        </p:nvSpPr>
        <p:spPr>
          <a:xfrm>
            <a:off x="4964103" y="6477000"/>
            <a:ext cx="4707905" cy="381000"/>
          </a:xfrm>
          <a:prstGeom prst="rect">
            <a:avLst/>
          </a:prstGeom>
        </p:spPr>
        <p:txBody>
          <a:bodyPr rtlCol="0"/>
          <a:lstStyle>
            <a:lvl1pPr>
              <a:defRPr>
                <a:solidFill>
                  <a:schemeClr val="tx2"/>
                </a:solidFill>
              </a:defRPr>
            </a:lvl1pPr>
          </a:lstStyle>
          <a:p>
            <a:pPr rtl="0"/>
            <a:r>
              <a:rPr lang="da"/>
              <a:t>Præsentationstitel</a:t>
            </a:r>
            <a:endParaRPr lang="en-US"/>
          </a:p>
        </p:txBody>
      </p:sp>
      <p:sp>
        <p:nvSpPr>
          <p:cNvPr id="4" name="Pladsholder til dato 3">
            <a:extLst>
              <a:ext uri="{FF2B5EF4-FFF2-40B4-BE49-F238E27FC236}">
                <a16:creationId xmlns:a16="http://schemas.microsoft.com/office/drawing/2014/main" id="{1E742B5C-5438-96A4-4A2A-AE939906F8A4}"/>
              </a:ext>
            </a:extLst>
          </p:cNvPr>
          <p:cNvSpPr>
            <a:spLocks noGrp="1"/>
          </p:cNvSpPr>
          <p:nvPr>
            <p:ph type="dt" sz="half" idx="15"/>
          </p:nvPr>
        </p:nvSpPr>
        <p:spPr>
          <a:xfrm>
            <a:off x="9672013" y="6477000"/>
            <a:ext cx="1329365" cy="381000"/>
          </a:xfrm>
          <a:prstGeom prst="rect">
            <a:avLst/>
          </a:prstGeom>
        </p:spPr>
        <p:txBody>
          <a:bodyPr rtlCol="0"/>
          <a:lstStyle>
            <a:lvl1pPr>
              <a:defRPr>
                <a:solidFill>
                  <a:schemeClr val="tx2"/>
                </a:solidFill>
              </a:defRPr>
            </a:lvl1pPr>
          </a:lstStyle>
          <a:p>
            <a:pPr rtl="0"/>
            <a:r>
              <a:rPr lang="en-US"/>
              <a:t>17/09/2025</a:t>
            </a:r>
          </a:p>
        </p:txBody>
      </p:sp>
      <p:sp>
        <p:nvSpPr>
          <p:cNvPr id="10" name="Pladsholder til slidenummer 9">
            <a:extLst>
              <a:ext uri="{FF2B5EF4-FFF2-40B4-BE49-F238E27FC236}">
                <a16:creationId xmlns:a16="http://schemas.microsoft.com/office/drawing/2014/main" id="{0A608994-46CD-AAE0-DCC4-A59D26254D84}"/>
              </a:ext>
            </a:extLst>
          </p:cNvPr>
          <p:cNvSpPr>
            <a:spLocks noGrp="1"/>
          </p:cNvSpPr>
          <p:nvPr>
            <p:ph type="sldNum" sz="quarter" idx="17"/>
          </p:nvPr>
        </p:nvSpPr>
        <p:spPr>
          <a:xfrm>
            <a:off x="11001379" y="6477000"/>
            <a:ext cx="657221" cy="381000"/>
          </a:xfrm>
          <a:prstGeom prst="rect">
            <a:avLst/>
          </a:prstGeom>
        </p:spPr>
        <p:txBody>
          <a:bodyPr rtlCol="0"/>
          <a:lstStyle>
            <a:lvl1pPr>
              <a:defRPr>
                <a:solidFill>
                  <a:schemeClr val="tx2"/>
                </a:solidFill>
              </a:defRPr>
            </a:lvl1pPr>
          </a:lstStyle>
          <a:p>
            <a:pPr rtl="0"/>
            <a:fld id="{AEAA3239-9EA4-4A65-A281-97F994456D9F}" type="slidenum">
              <a:rPr lang="en-US" smtClean="0"/>
              <a:pPr rtl="0"/>
              <a:t>‹#›</a:t>
            </a:fld>
            <a:endParaRPr lang="en-US"/>
          </a:p>
        </p:txBody>
      </p:sp>
      <p:sp>
        <p:nvSpPr>
          <p:cNvPr id="3" name="Kombinationstegning 2">
            <a:extLst>
              <a:ext uri="{FF2B5EF4-FFF2-40B4-BE49-F238E27FC236}">
                <a16:creationId xmlns:a16="http://schemas.microsoft.com/office/drawing/2014/main" id="{EC16BEA9-7D3A-E34B-4442-F0BFB853F3F8}"/>
              </a:ext>
            </a:extLst>
          </p:cNvPr>
          <p:cNvSpPr/>
          <p:nvPr userDrawn="1"/>
        </p:nvSpPr>
        <p:spPr>
          <a:xfrm>
            <a:off x="4408228" y="570993"/>
            <a:ext cx="7142064" cy="64006"/>
          </a:xfrm>
          <a:custGeom>
            <a:avLst/>
            <a:gdLst>
              <a:gd name="connsiteX0" fmla="*/ 0 w 7152036"/>
              <a:gd name="connsiteY0" fmla="*/ 0 h 64008"/>
              <a:gd name="connsiteX1" fmla="*/ 7152036 w 7152036"/>
              <a:gd name="connsiteY1" fmla="*/ 0 h 64008"/>
              <a:gd name="connsiteX2" fmla="*/ 7152036 w 7152036"/>
              <a:gd name="connsiteY2" fmla="*/ 64008 h 64008"/>
              <a:gd name="connsiteX3" fmla="*/ 0 w 7152036"/>
              <a:gd name="connsiteY3" fmla="*/ 64008 h 64008"/>
            </a:gdLst>
            <a:ahLst/>
            <a:cxnLst>
              <a:cxn ang="0">
                <a:pos x="connsiteX0" y="connsiteY0"/>
              </a:cxn>
              <a:cxn ang="0">
                <a:pos x="connsiteX1" y="connsiteY1"/>
              </a:cxn>
              <a:cxn ang="0">
                <a:pos x="connsiteX2" y="connsiteY2"/>
              </a:cxn>
              <a:cxn ang="0">
                <a:pos x="connsiteX3" y="connsiteY3"/>
              </a:cxn>
            </a:cxnLst>
            <a:rect l="l" t="t" r="r" b="b"/>
            <a:pathLst>
              <a:path w="7152036" h="64008">
                <a:moveTo>
                  <a:pt x="0" y="0"/>
                </a:moveTo>
                <a:lnTo>
                  <a:pt x="7152036" y="0"/>
                </a:lnTo>
                <a:lnTo>
                  <a:pt x="7152036" y="64008"/>
                </a:lnTo>
                <a:lnTo>
                  <a:pt x="0" y="64008"/>
                </a:ln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5" name="Rektangel 4">
            <a:extLst>
              <a:ext uri="{FF2B5EF4-FFF2-40B4-BE49-F238E27FC236}">
                <a16:creationId xmlns:a16="http://schemas.microsoft.com/office/drawing/2014/main" id="{A3462211-E1BA-E90A-00F8-E717C7293E42}"/>
              </a:ext>
            </a:extLst>
          </p:cNvPr>
          <p:cNvSpPr/>
          <p:nvPr userDrawn="1"/>
        </p:nvSpPr>
        <p:spPr>
          <a:xfrm>
            <a:off x="-2282" y="570991"/>
            <a:ext cx="4410510" cy="640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Tree>
    <p:extLst>
      <p:ext uri="{BB962C8B-B14F-4D97-AF65-F5344CB8AC3E}">
        <p14:creationId xmlns:p14="http://schemas.microsoft.com/office/powerpoint/2010/main" val="37167379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Indhold med billede 2">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F3BB49-A328-F121-7F27-DEB7C3CC2B0F}"/>
              </a:ext>
            </a:extLst>
          </p:cNvPr>
          <p:cNvSpPr>
            <a:spLocks noGrp="1"/>
          </p:cNvSpPr>
          <p:nvPr>
            <p:ph type="title"/>
          </p:nvPr>
        </p:nvSpPr>
        <p:spPr>
          <a:xfrm>
            <a:off x="533400" y="1016955"/>
            <a:ext cx="6309821" cy="731520"/>
          </a:xfrm>
          <a:prstGeom prst="rect">
            <a:avLst/>
          </a:prstGeom>
        </p:spPr>
        <p:txBody>
          <a:bodyPr rtlCol="0" anchor="t"/>
          <a:lstStyle>
            <a:lvl1pPr>
              <a:defRPr cap="all" baseline="0"/>
            </a:lvl1pPr>
          </a:lstStyle>
          <a:p>
            <a:pPr rtl="0"/>
            <a:r>
              <a:rPr lang="da"/>
              <a:t>Klik for at redigere titeltypografier i master</a:t>
            </a:r>
          </a:p>
        </p:txBody>
      </p:sp>
      <p:sp>
        <p:nvSpPr>
          <p:cNvPr id="8" name="Pladsholder til indhold 7">
            <a:extLst>
              <a:ext uri="{FF2B5EF4-FFF2-40B4-BE49-F238E27FC236}">
                <a16:creationId xmlns:a16="http://schemas.microsoft.com/office/drawing/2014/main" id="{07755DB3-9272-8E5E-039F-AC14A2C07898}"/>
              </a:ext>
            </a:extLst>
          </p:cNvPr>
          <p:cNvSpPr>
            <a:spLocks noGrp="1"/>
          </p:cNvSpPr>
          <p:nvPr>
            <p:ph sz="quarter" idx="14"/>
          </p:nvPr>
        </p:nvSpPr>
        <p:spPr>
          <a:xfrm>
            <a:off x="533400" y="2145668"/>
            <a:ext cx="6309695" cy="4058432"/>
          </a:xfrm>
          <a:prstGeom prst="rect">
            <a:avLst/>
          </a:prstGeom>
        </p:spPr>
        <p:txBody>
          <a:bodyPr rtlCol="0"/>
          <a:lstStyle/>
          <a:p>
            <a:pPr lvl="0" rtl="0"/>
            <a:r>
              <a:rPr lang="da"/>
              <a:t>Klik for at redigere i master</a:t>
            </a:r>
          </a:p>
          <a:p>
            <a:pPr lvl="1" rtl="0"/>
            <a:r>
              <a:rPr lang="da"/>
              <a:t>Andet niveau</a:t>
            </a:r>
          </a:p>
          <a:p>
            <a:pPr lvl="2" rtl="0"/>
            <a:r>
              <a:rPr lang="da"/>
              <a:t>Tredje niveau</a:t>
            </a:r>
          </a:p>
          <a:p>
            <a:pPr lvl="3" rtl="0"/>
            <a:r>
              <a:rPr lang="da"/>
              <a:t>Fjerde niveau</a:t>
            </a:r>
          </a:p>
          <a:p>
            <a:pPr lvl="4" rtl="0"/>
            <a:r>
              <a:rPr lang="da"/>
              <a:t>Femte niveau</a:t>
            </a:r>
            <a:endParaRPr lang="en-US"/>
          </a:p>
        </p:txBody>
      </p:sp>
      <p:sp>
        <p:nvSpPr>
          <p:cNvPr id="10" name="Pladsholder til sidefod 9">
            <a:extLst>
              <a:ext uri="{FF2B5EF4-FFF2-40B4-BE49-F238E27FC236}">
                <a16:creationId xmlns:a16="http://schemas.microsoft.com/office/drawing/2014/main" id="{4515DEC4-C967-ABFB-73CF-0A90335332A4}"/>
              </a:ext>
            </a:extLst>
          </p:cNvPr>
          <p:cNvSpPr>
            <a:spLocks noGrp="1"/>
          </p:cNvSpPr>
          <p:nvPr>
            <p:ph type="ftr" sz="quarter" idx="16"/>
          </p:nvPr>
        </p:nvSpPr>
        <p:spPr>
          <a:xfrm>
            <a:off x="533400" y="6477000"/>
            <a:ext cx="4809999" cy="381000"/>
          </a:xfrm>
          <a:prstGeom prst="rect">
            <a:avLst/>
          </a:prstGeom>
        </p:spPr>
        <p:txBody>
          <a:bodyPr rtlCol="0"/>
          <a:lstStyle>
            <a:lvl1pPr>
              <a:defRPr>
                <a:solidFill>
                  <a:schemeClr val="tx2"/>
                </a:solidFill>
              </a:defRPr>
            </a:lvl1pPr>
          </a:lstStyle>
          <a:p>
            <a:pPr rtl="0"/>
            <a:r>
              <a:rPr lang="da"/>
              <a:t>Præsentationstitel</a:t>
            </a:r>
            <a:endParaRPr lang="en-US"/>
          </a:p>
        </p:txBody>
      </p:sp>
      <p:sp>
        <p:nvSpPr>
          <p:cNvPr id="9" name="Pladsholder til dato 8">
            <a:extLst>
              <a:ext uri="{FF2B5EF4-FFF2-40B4-BE49-F238E27FC236}">
                <a16:creationId xmlns:a16="http://schemas.microsoft.com/office/drawing/2014/main" id="{81177663-FC76-DF36-EEB7-5BE4C6C82F3A}"/>
              </a:ext>
            </a:extLst>
          </p:cNvPr>
          <p:cNvSpPr>
            <a:spLocks noGrp="1"/>
          </p:cNvSpPr>
          <p:nvPr>
            <p:ph type="dt" sz="half" idx="15"/>
          </p:nvPr>
        </p:nvSpPr>
        <p:spPr>
          <a:xfrm>
            <a:off x="5343525" y="6492875"/>
            <a:ext cx="1033596" cy="381001"/>
          </a:xfrm>
          <a:prstGeom prst="rect">
            <a:avLst/>
          </a:prstGeom>
        </p:spPr>
        <p:txBody>
          <a:bodyPr rtlCol="0"/>
          <a:lstStyle>
            <a:lvl1pPr>
              <a:defRPr>
                <a:solidFill>
                  <a:schemeClr val="tx2"/>
                </a:solidFill>
              </a:defRPr>
            </a:lvl1pPr>
          </a:lstStyle>
          <a:p>
            <a:pPr rtl="0"/>
            <a:r>
              <a:rPr lang="en-US"/>
              <a:t>17/09/2025</a:t>
            </a:r>
          </a:p>
        </p:txBody>
      </p:sp>
      <p:sp>
        <p:nvSpPr>
          <p:cNvPr id="12" name="Pladsholder til slidenummer 11">
            <a:extLst>
              <a:ext uri="{FF2B5EF4-FFF2-40B4-BE49-F238E27FC236}">
                <a16:creationId xmlns:a16="http://schemas.microsoft.com/office/drawing/2014/main" id="{A5A5085F-BE80-B110-AA1F-9DD0919E27D7}"/>
              </a:ext>
            </a:extLst>
          </p:cNvPr>
          <p:cNvSpPr>
            <a:spLocks noGrp="1"/>
          </p:cNvSpPr>
          <p:nvPr>
            <p:ph type="sldNum" sz="quarter" idx="17"/>
          </p:nvPr>
        </p:nvSpPr>
        <p:spPr>
          <a:xfrm>
            <a:off x="6413888" y="6476999"/>
            <a:ext cx="429207" cy="381001"/>
          </a:xfrm>
          <a:prstGeom prst="rect">
            <a:avLst/>
          </a:prstGeom>
        </p:spPr>
        <p:txBody>
          <a:bodyPr rtlCol="0"/>
          <a:lstStyle>
            <a:lvl1pPr>
              <a:defRPr>
                <a:solidFill>
                  <a:schemeClr val="tx2"/>
                </a:solidFill>
              </a:defRPr>
            </a:lvl1pPr>
          </a:lstStyle>
          <a:p>
            <a:pPr rtl="0"/>
            <a:fld id="{AEAA3239-9EA4-4A65-A281-97F994456D9F}" type="slidenum">
              <a:rPr lang="en-US" smtClean="0"/>
              <a:pPr rtl="0"/>
              <a:t>‹#›</a:t>
            </a:fld>
            <a:endParaRPr lang="en-US"/>
          </a:p>
        </p:txBody>
      </p:sp>
      <p:sp>
        <p:nvSpPr>
          <p:cNvPr id="3" name="Pladsholder til billede 2">
            <a:extLst>
              <a:ext uri="{FF2B5EF4-FFF2-40B4-BE49-F238E27FC236}">
                <a16:creationId xmlns:a16="http://schemas.microsoft.com/office/drawing/2014/main" id="{F5064846-7F19-1A60-FFA5-393438EE39E9}"/>
              </a:ext>
            </a:extLst>
          </p:cNvPr>
          <p:cNvSpPr>
            <a:spLocks noGrp="1"/>
          </p:cNvSpPr>
          <p:nvPr>
            <p:ph type="pic" sz="quarter" idx="13" hasCustomPrompt="1"/>
          </p:nvPr>
        </p:nvSpPr>
        <p:spPr>
          <a:xfrm>
            <a:off x="7791446" y="0"/>
            <a:ext cx="4400554" cy="6858000"/>
          </a:xfrm>
          <a:custGeom>
            <a:avLst/>
            <a:gdLst>
              <a:gd name="connsiteX0" fmla="*/ 0 w 4400554"/>
              <a:gd name="connsiteY0" fmla="*/ 634999 h 6858000"/>
              <a:gd name="connsiteX1" fmla="*/ 4400554 w 4400554"/>
              <a:gd name="connsiteY1" fmla="*/ 634999 h 6858000"/>
              <a:gd name="connsiteX2" fmla="*/ 4400554 w 4400554"/>
              <a:gd name="connsiteY2" fmla="*/ 6858000 h 6858000"/>
              <a:gd name="connsiteX3" fmla="*/ 0 w 4400554"/>
              <a:gd name="connsiteY3" fmla="*/ 6858000 h 6858000"/>
              <a:gd name="connsiteX4" fmla="*/ 0 w 4400554"/>
              <a:gd name="connsiteY4" fmla="*/ 0 h 6858000"/>
              <a:gd name="connsiteX5" fmla="*/ 4400554 w 4400554"/>
              <a:gd name="connsiteY5" fmla="*/ 0 h 6858000"/>
              <a:gd name="connsiteX6" fmla="*/ 4400554 w 4400554"/>
              <a:gd name="connsiteY6" fmla="*/ 570991 h 6858000"/>
              <a:gd name="connsiteX7" fmla="*/ 0 w 4400554"/>
              <a:gd name="connsiteY7" fmla="*/ 57099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00554" h="6858000">
                <a:moveTo>
                  <a:pt x="0" y="634999"/>
                </a:moveTo>
                <a:lnTo>
                  <a:pt x="4400554" y="634999"/>
                </a:lnTo>
                <a:lnTo>
                  <a:pt x="4400554" y="6858000"/>
                </a:lnTo>
                <a:lnTo>
                  <a:pt x="0" y="6858000"/>
                </a:lnTo>
                <a:close/>
                <a:moveTo>
                  <a:pt x="0" y="0"/>
                </a:moveTo>
                <a:lnTo>
                  <a:pt x="4400554" y="0"/>
                </a:lnTo>
                <a:lnTo>
                  <a:pt x="4400554" y="570991"/>
                </a:lnTo>
                <a:lnTo>
                  <a:pt x="0" y="570991"/>
                </a:lnTo>
                <a:close/>
              </a:path>
            </a:pathLst>
          </a:custGeom>
          <a:blipFill dpi="0" rotWithShape="1">
            <a:blip r:embed="rId2">
              <a:alphaModFix amt="60000"/>
            </a:blip>
            <a:srcRect/>
            <a:stretch>
              <a:fillRect/>
            </a:stretch>
          </a:blipFill>
        </p:spPr>
        <p:txBody>
          <a:bodyPr wrap="square" rtlCol="0">
            <a:noAutofit/>
          </a:bodyPr>
          <a:lstStyle>
            <a:lvl1pPr marL="0" indent="0">
              <a:buNone/>
              <a:defRPr/>
            </a:lvl1pPr>
          </a:lstStyle>
          <a:p>
            <a:pPr rtl="0"/>
            <a:r>
              <a:rPr lang="da"/>
              <a:t> </a:t>
            </a:r>
          </a:p>
        </p:txBody>
      </p:sp>
      <p:sp>
        <p:nvSpPr>
          <p:cNvPr id="6" name="Rektangel 5">
            <a:extLst>
              <a:ext uri="{FF2B5EF4-FFF2-40B4-BE49-F238E27FC236}">
                <a16:creationId xmlns:a16="http://schemas.microsoft.com/office/drawing/2014/main" id="{B87C63CE-38F9-6D67-7C23-42944811492E}"/>
              </a:ext>
            </a:extLst>
          </p:cNvPr>
          <p:cNvSpPr/>
          <p:nvPr userDrawn="1"/>
        </p:nvSpPr>
        <p:spPr>
          <a:xfrm>
            <a:off x="7789164" y="570991"/>
            <a:ext cx="4410510" cy="640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7" name="Kombinationstegning 6">
            <a:extLst>
              <a:ext uri="{FF2B5EF4-FFF2-40B4-BE49-F238E27FC236}">
                <a16:creationId xmlns:a16="http://schemas.microsoft.com/office/drawing/2014/main" id="{E209D7E2-AB21-4057-B204-85F36DA5484C}"/>
              </a:ext>
            </a:extLst>
          </p:cNvPr>
          <p:cNvSpPr/>
          <p:nvPr userDrawn="1"/>
        </p:nvSpPr>
        <p:spPr>
          <a:xfrm>
            <a:off x="645959" y="570993"/>
            <a:ext cx="7142064" cy="64006"/>
          </a:xfrm>
          <a:custGeom>
            <a:avLst/>
            <a:gdLst>
              <a:gd name="connsiteX0" fmla="*/ 0 w 7152036"/>
              <a:gd name="connsiteY0" fmla="*/ 0 h 64008"/>
              <a:gd name="connsiteX1" fmla="*/ 7152036 w 7152036"/>
              <a:gd name="connsiteY1" fmla="*/ 0 h 64008"/>
              <a:gd name="connsiteX2" fmla="*/ 7152036 w 7152036"/>
              <a:gd name="connsiteY2" fmla="*/ 64008 h 64008"/>
              <a:gd name="connsiteX3" fmla="*/ 0 w 7152036"/>
              <a:gd name="connsiteY3" fmla="*/ 64008 h 64008"/>
            </a:gdLst>
            <a:ahLst/>
            <a:cxnLst>
              <a:cxn ang="0">
                <a:pos x="connsiteX0" y="connsiteY0"/>
              </a:cxn>
              <a:cxn ang="0">
                <a:pos x="connsiteX1" y="connsiteY1"/>
              </a:cxn>
              <a:cxn ang="0">
                <a:pos x="connsiteX2" y="connsiteY2"/>
              </a:cxn>
              <a:cxn ang="0">
                <a:pos x="connsiteX3" y="connsiteY3"/>
              </a:cxn>
            </a:cxnLst>
            <a:rect l="l" t="t" r="r" b="b"/>
            <a:pathLst>
              <a:path w="7152036" h="64008">
                <a:moveTo>
                  <a:pt x="0" y="0"/>
                </a:moveTo>
                <a:lnTo>
                  <a:pt x="7152036" y="0"/>
                </a:lnTo>
                <a:lnTo>
                  <a:pt x="7152036" y="64008"/>
                </a:lnTo>
                <a:lnTo>
                  <a:pt x="0" y="64008"/>
                </a:ln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Tree>
    <p:extLst>
      <p:ext uri="{BB962C8B-B14F-4D97-AF65-F5344CB8AC3E}">
        <p14:creationId xmlns:p14="http://schemas.microsoft.com/office/powerpoint/2010/main" val="362688304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Indhold med billede 3">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F3BB49-A328-F121-7F27-DEB7C3CC2B0F}"/>
              </a:ext>
            </a:extLst>
          </p:cNvPr>
          <p:cNvSpPr>
            <a:spLocks noGrp="1"/>
          </p:cNvSpPr>
          <p:nvPr>
            <p:ph type="title"/>
          </p:nvPr>
        </p:nvSpPr>
        <p:spPr>
          <a:xfrm>
            <a:off x="4632163" y="1016955"/>
            <a:ext cx="7026437" cy="731520"/>
          </a:xfrm>
          <a:prstGeom prst="rect">
            <a:avLst/>
          </a:prstGeom>
        </p:spPr>
        <p:txBody>
          <a:bodyPr rtlCol="0" anchor="t"/>
          <a:lstStyle>
            <a:lvl1pPr>
              <a:defRPr cap="all" baseline="0"/>
            </a:lvl1pPr>
          </a:lstStyle>
          <a:p>
            <a:pPr rtl="0"/>
            <a:r>
              <a:rPr lang="da"/>
              <a:t>Klik for at redigere titeltypografier i master</a:t>
            </a:r>
          </a:p>
        </p:txBody>
      </p:sp>
      <p:sp>
        <p:nvSpPr>
          <p:cNvPr id="38" name="Pladsholder til billede 37">
            <a:extLst>
              <a:ext uri="{FF2B5EF4-FFF2-40B4-BE49-F238E27FC236}">
                <a16:creationId xmlns:a16="http://schemas.microsoft.com/office/drawing/2014/main" id="{87476243-EB8F-9EFF-F789-0088ABBB0FBF}"/>
              </a:ext>
            </a:extLst>
          </p:cNvPr>
          <p:cNvSpPr>
            <a:spLocks noGrp="1"/>
          </p:cNvSpPr>
          <p:nvPr>
            <p:ph type="pic" sz="quarter" idx="13" hasCustomPrompt="1"/>
          </p:nvPr>
        </p:nvSpPr>
        <p:spPr>
          <a:xfrm>
            <a:off x="0" y="1"/>
            <a:ext cx="3998133" cy="6858000"/>
          </a:xfrm>
          <a:custGeom>
            <a:avLst/>
            <a:gdLst>
              <a:gd name="connsiteX0" fmla="*/ 0 w 3998133"/>
              <a:gd name="connsiteY0" fmla="*/ 634999 h 6858000"/>
              <a:gd name="connsiteX1" fmla="*/ 3998133 w 3998133"/>
              <a:gd name="connsiteY1" fmla="*/ 634999 h 6858000"/>
              <a:gd name="connsiteX2" fmla="*/ 3998133 w 3998133"/>
              <a:gd name="connsiteY2" fmla="*/ 6858000 h 6858000"/>
              <a:gd name="connsiteX3" fmla="*/ 0 w 3998133"/>
              <a:gd name="connsiteY3" fmla="*/ 6858000 h 6858000"/>
              <a:gd name="connsiteX4" fmla="*/ 0 w 3998133"/>
              <a:gd name="connsiteY4" fmla="*/ 0 h 6858000"/>
              <a:gd name="connsiteX5" fmla="*/ 3998133 w 3998133"/>
              <a:gd name="connsiteY5" fmla="*/ 0 h 6858000"/>
              <a:gd name="connsiteX6" fmla="*/ 3998133 w 3998133"/>
              <a:gd name="connsiteY6" fmla="*/ 570991 h 6858000"/>
              <a:gd name="connsiteX7" fmla="*/ 0 w 3998133"/>
              <a:gd name="connsiteY7" fmla="*/ 57099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98133" h="6858000">
                <a:moveTo>
                  <a:pt x="0" y="634999"/>
                </a:moveTo>
                <a:lnTo>
                  <a:pt x="3998133" y="634999"/>
                </a:lnTo>
                <a:lnTo>
                  <a:pt x="3998133" y="6858000"/>
                </a:lnTo>
                <a:lnTo>
                  <a:pt x="0" y="6858000"/>
                </a:lnTo>
                <a:close/>
                <a:moveTo>
                  <a:pt x="0" y="0"/>
                </a:moveTo>
                <a:lnTo>
                  <a:pt x="3998133" y="0"/>
                </a:lnTo>
                <a:lnTo>
                  <a:pt x="3998133" y="570991"/>
                </a:lnTo>
                <a:lnTo>
                  <a:pt x="0" y="570991"/>
                </a:lnTo>
                <a:close/>
              </a:path>
            </a:pathLst>
          </a:custGeom>
          <a:blipFill dpi="0" rotWithShape="1">
            <a:blip r:embed="rId2">
              <a:alphaModFix amt="60000"/>
            </a:blip>
            <a:srcRect/>
            <a:stretch>
              <a:fillRect/>
            </a:stretch>
          </a:blipFill>
        </p:spPr>
        <p:txBody>
          <a:bodyPr wrap="square" rtlCol="0">
            <a:noAutofit/>
          </a:bodyPr>
          <a:lstStyle>
            <a:lvl1pPr marL="0" indent="0">
              <a:buNone/>
              <a:defRPr/>
            </a:lvl1pPr>
          </a:lstStyle>
          <a:p>
            <a:pPr rtl="0"/>
            <a:r>
              <a:rPr lang="da"/>
              <a:t> </a:t>
            </a:r>
          </a:p>
        </p:txBody>
      </p:sp>
      <p:sp>
        <p:nvSpPr>
          <p:cNvPr id="8" name="Pladsholder til indhold 7">
            <a:extLst>
              <a:ext uri="{FF2B5EF4-FFF2-40B4-BE49-F238E27FC236}">
                <a16:creationId xmlns:a16="http://schemas.microsoft.com/office/drawing/2014/main" id="{818B74D6-CD72-B859-C229-60DB988B25E3}"/>
              </a:ext>
            </a:extLst>
          </p:cNvPr>
          <p:cNvSpPr>
            <a:spLocks noGrp="1"/>
          </p:cNvSpPr>
          <p:nvPr>
            <p:ph sz="quarter" idx="14"/>
          </p:nvPr>
        </p:nvSpPr>
        <p:spPr>
          <a:xfrm>
            <a:off x="4632168" y="2145668"/>
            <a:ext cx="7026432" cy="4077331"/>
          </a:xfrm>
          <a:prstGeom prst="rect">
            <a:avLst/>
          </a:prstGeom>
        </p:spPr>
        <p:txBody>
          <a:bodyPr rtlCol="0"/>
          <a:lstStyle/>
          <a:p>
            <a:pPr lvl="0" rtl="0"/>
            <a:r>
              <a:rPr lang="da"/>
              <a:t>Klik for at redigere i master</a:t>
            </a:r>
          </a:p>
          <a:p>
            <a:pPr lvl="1" rtl="0"/>
            <a:r>
              <a:rPr lang="da"/>
              <a:t>Andet niveau</a:t>
            </a:r>
          </a:p>
          <a:p>
            <a:pPr lvl="2" rtl="0"/>
            <a:r>
              <a:rPr lang="da"/>
              <a:t>Tredje niveau</a:t>
            </a:r>
          </a:p>
          <a:p>
            <a:pPr lvl="3" rtl="0"/>
            <a:r>
              <a:rPr lang="da"/>
              <a:t>Fjerde niveau</a:t>
            </a:r>
          </a:p>
          <a:p>
            <a:pPr lvl="4" rtl="0"/>
            <a:r>
              <a:rPr lang="da"/>
              <a:t>Femte niveau</a:t>
            </a:r>
            <a:endParaRPr lang="en-US"/>
          </a:p>
        </p:txBody>
      </p:sp>
      <p:sp>
        <p:nvSpPr>
          <p:cNvPr id="4" name="Pladsholder til sidefod 3">
            <a:extLst>
              <a:ext uri="{FF2B5EF4-FFF2-40B4-BE49-F238E27FC236}">
                <a16:creationId xmlns:a16="http://schemas.microsoft.com/office/drawing/2014/main" id="{5446E4B5-B423-4137-0255-D68BAC85BE95}"/>
              </a:ext>
            </a:extLst>
          </p:cNvPr>
          <p:cNvSpPr>
            <a:spLocks noGrp="1"/>
          </p:cNvSpPr>
          <p:nvPr>
            <p:ph type="ftr" sz="quarter" idx="16"/>
          </p:nvPr>
        </p:nvSpPr>
        <p:spPr>
          <a:xfrm>
            <a:off x="4632167" y="6477000"/>
            <a:ext cx="5426231" cy="381000"/>
          </a:xfrm>
          <a:prstGeom prst="rect">
            <a:avLst/>
          </a:prstGeom>
        </p:spPr>
        <p:txBody>
          <a:bodyPr rtlCol="0"/>
          <a:lstStyle>
            <a:lvl1pPr>
              <a:defRPr>
                <a:solidFill>
                  <a:schemeClr val="tx2"/>
                </a:solidFill>
              </a:defRPr>
            </a:lvl1pPr>
          </a:lstStyle>
          <a:p>
            <a:pPr rtl="0"/>
            <a:r>
              <a:rPr lang="da"/>
              <a:t>Titel på præsentation</a:t>
            </a:r>
            <a:endParaRPr lang="en-US"/>
          </a:p>
        </p:txBody>
      </p:sp>
      <p:sp>
        <p:nvSpPr>
          <p:cNvPr id="3" name="Pladsholder til dato 2">
            <a:extLst>
              <a:ext uri="{FF2B5EF4-FFF2-40B4-BE49-F238E27FC236}">
                <a16:creationId xmlns:a16="http://schemas.microsoft.com/office/drawing/2014/main" id="{F0BFB53A-8FDF-F131-DCF2-D7BECE95381F}"/>
              </a:ext>
            </a:extLst>
          </p:cNvPr>
          <p:cNvSpPr>
            <a:spLocks noGrp="1"/>
          </p:cNvSpPr>
          <p:nvPr>
            <p:ph type="dt" sz="half" idx="15"/>
          </p:nvPr>
        </p:nvSpPr>
        <p:spPr>
          <a:xfrm>
            <a:off x="10058404" y="6477000"/>
            <a:ext cx="942970" cy="381000"/>
          </a:xfrm>
          <a:prstGeom prst="rect">
            <a:avLst/>
          </a:prstGeom>
        </p:spPr>
        <p:txBody>
          <a:bodyPr rtlCol="0"/>
          <a:lstStyle>
            <a:lvl1pPr>
              <a:defRPr>
                <a:solidFill>
                  <a:schemeClr val="tx2"/>
                </a:solidFill>
              </a:defRPr>
            </a:lvl1pPr>
          </a:lstStyle>
          <a:p>
            <a:pPr rtl="0"/>
            <a:r>
              <a:rPr lang="en-US"/>
              <a:t>17/09/2025</a:t>
            </a:r>
          </a:p>
        </p:txBody>
      </p:sp>
      <p:sp>
        <p:nvSpPr>
          <p:cNvPr id="9" name="Pladsholder til slidenummer 8">
            <a:extLst>
              <a:ext uri="{FF2B5EF4-FFF2-40B4-BE49-F238E27FC236}">
                <a16:creationId xmlns:a16="http://schemas.microsoft.com/office/drawing/2014/main" id="{79FEC5A8-0DCB-9EEB-83E2-0411804C543D}"/>
              </a:ext>
            </a:extLst>
          </p:cNvPr>
          <p:cNvSpPr>
            <a:spLocks noGrp="1"/>
          </p:cNvSpPr>
          <p:nvPr>
            <p:ph type="sldNum" sz="quarter" idx="17"/>
          </p:nvPr>
        </p:nvSpPr>
        <p:spPr>
          <a:xfrm>
            <a:off x="11001374" y="6477000"/>
            <a:ext cx="657226" cy="381000"/>
          </a:xfrm>
          <a:prstGeom prst="rect">
            <a:avLst/>
          </a:prstGeom>
        </p:spPr>
        <p:txBody>
          <a:bodyPr rtlCol="0"/>
          <a:lstStyle>
            <a:lvl1pPr>
              <a:defRPr>
                <a:solidFill>
                  <a:schemeClr val="tx2"/>
                </a:solidFill>
              </a:defRPr>
            </a:lvl1pPr>
          </a:lstStyle>
          <a:p>
            <a:pPr rtl="0"/>
            <a:fld id="{AEAA3239-9EA4-4A65-A281-97F994456D9F}" type="slidenum">
              <a:rPr lang="en-US" smtClean="0"/>
              <a:pPr rtl="0"/>
              <a:t>‹#›</a:t>
            </a:fld>
            <a:endParaRPr lang="en-US"/>
          </a:p>
        </p:txBody>
      </p:sp>
      <p:sp>
        <p:nvSpPr>
          <p:cNvPr id="5" name="Kombinationstegning 4">
            <a:extLst>
              <a:ext uri="{FF2B5EF4-FFF2-40B4-BE49-F238E27FC236}">
                <a16:creationId xmlns:a16="http://schemas.microsoft.com/office/drawing/2014/main" id="{ECF4FA5C-D406-8202-9143-DAEA62C5C872}"/>
              </a:ext>
            </a:extLst>
          </p:cNvPr>
          <p:cNvSpPr/>
          <p:nvPr userDrawn="1"/>
        </p:nvSpPr>
        <p:spPr>
          <a:xfrm>
            <a:off x="0" y="570992"/>
            <a:ext cx="4019552" cy="64008"/>
          </a:xfrm>
          <a:custGeom>
            <a:avLst/>
            <a:gdLst>
              <a:gd name="connsiteX0" fmla="*/ 0 w 7152036"/>
              <a:gd name="connsiteY0" fmla="*/ 0 h 64008"/>
              <a:gd name="connsiteX1" fmla="*/ 7152036 w 7152036"/>
              <a:gd name="connsiteY1" fmla="*/ 0 h 64008"/>
              <a:gd name="connsiteX2" fmla="*/ 7152036 w 7152036"/>
              <a:gd name="connsiteY2" fmla="*/ 64008 h 64008"/>
              <a:gd name="connsiteX3" fmla="*/ 0 w 7152036"/>
              <a:gd name="connsiteY3" fmla="*/ 64008 h 64008"/>
            </a:gdLst>
            <a:ahLst/>
            <a:cxnLst>
              <a:cxn ang="0">
                <a:pos x="connsiteX0" y="connsiteY0"/>
              </a:cxn>
              <a:cxn ang="0">
                <a:pos x="connsiteX1" y="connsiteY1"/>
              </a:cxn>
              <a:cxn ang="0">
                <a:pos x="connsiteX2" y="connsiteY2"/>
              </a:cxn>
              <a:cxn ang="0">
                <a:pos x="connsiteX3" y="connsiteY3"/>
              </a:cxn>
            </a:cxnLst>
            <a:rect l="l" t="t" r="r" b="b"/>
            <a:pathLst>
              <a:path w="7152036" h="64008">
                <a:moveTo>
                  <a:pt x="0" y="0"/>
                </a:moveTo>
                <a:lnTo>
                  <a:pt x="7152036" y="0"/>
                </a:lnTo>
                <a:lnTo>
                  <a:pt x="7152036" y="64008"/>
                </a:lnTo>
                <a:lnTo>
                  <a:pt x="0" y="64008"/>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6" name="Kombinationstegning 5">
            <a:extLst>
              <a:ext uri="{FF2B5EF4-FFF2-40B4-BE49-F238E27FC236}">
                <a16:creationId xmlns:a16="http://schemas.microsoft.com/office/drawing/2014/main" id="{082645EB-0315-BBF0-B28C-6A31158DE8D1}"/>
              </a:ext>
            </a:extLst>
          </p:cNvPr>
          <p:cNvSpPr/>
          <p:nvPr userDrawn="1"/>
        </p:nvSpPr>
        <p:spPr>
          <a:xfrm>
            <a:off x="3997235" y="570992"/>
            <a:ext cx="7560729" cy="64008"/>
          </a:xfrm>
          <a:custGeom>
            <a:avLst/>
            <a:gdLst>
              <a:gd name="connsiteX0" fmla="*/ 0 w 7152036"/>
              <a:gd name="connsiteY0" fmla="*/ 0 h 64008"/>
              <a:gd name="connsiteX1" fmla="*/ 7152036 w 7152036"/>
              <a:gd name="connsiteY1" fmla="*/ 0 h 64008"/>
              <a:gd name="connsiteX2" fmla="*/ 7152036 w 7152036"/>
              <a:gd name="connsiteY2" fmla="*/ 64008 h 64008"/>
              <a:gd name="connsiteX3" fmla="*/ 0 w 7152036"/>
              <a:gd name="connsiteY3" fmla="*/ 64008 h 64008"/>
            </a:gdLst>
            <a:ahLst/>
            <a:cxnLst>
              <a:cxn ang="0">
                <a:pos x="connsiteX0" y="connsiteY0"/>
              </a:cxn>
              <a:cxn ang="0">
                <a:pos x="connsiteX1" y="connsiteY1"/>
              </a:cxn>
              <a:cxn ang="0">
                <a:pos x="connsiteX2" y="connsiteY2"/>
              </a:cxn>
              <a:cxn ang="0">
                <a:pos x="connsiteX3" y="connsiteY3"/>
              </a:cxn>
            </a:cxnLst>
            <a:rect l="l" t="t" r="r" b="b"/>
            <a:pathLst>
              <a:path w="7152036" h="64008">
                <a:moveTo>
                  <a:pt x="0" y="0"/>
                </a:moveTo>
                <a:lnTo>
                  <a:pt x="7152036" y="0"/>
                </a:lnTo>
                <a:lnTo>
                  <a:pt x="7152036" y="64008"/>
                </a:lnTo>
                <a:lnTo>
                  <a:pt x="0" y="64008"/>
                </a:ln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Tree>
    <p:extLst>
      <p:ext uri="{BB962C8B-B14F-4D97-AF65-F5344CB8AC3E}">
        <p14:creationId xmlns:p14="http://schemas.microsoft.com/office/powerpoint/2010/main" val="98594936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Indhold med billede 4">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F3BB49-A328-F121-7F27-DEB7C3CC2B0F}"/>
              </a:ext>
            </a:extLst>
          </p:cNvPr>
          <p:cNvSpPr>
            <a:spLocks noGrp="1"/>
          </p:cNvSpPr>
          <p:nvPr>
            <p:ph type="title"/>
          </p:nvPr>
        </p:nvSpPr>
        <p:spPr>
          <a:xfrm>
            <a:off x="533401" y="1016955"/>
            <a:ext cx="6858000" cy="731519"/>
          </a:xfrm>
          <a:prstGeom prst="rect">
            <a:avLst/>
          </a:prstGeom>
        </p:spPr>
        <p:txBody>
          <a:bodyPr rtlCol="0" anchor="t"/>
          <a:lstStyle>
            <a:lvl1pPr>
              <a:defRPr cap="all" baseline="0"/>
            </a:lvl1pPr>
          </a:lstStyle>
          <a:p>
            <a:pPr rtl="0"/>
            <a:r>
              <a:rPr lang="da"/>
              <a:t>Klik for at redigere titeltypografier i master</a:t>
            </a:r>
          </a:p>
        </p:txBody>
      </p:sp>
      <p:sp>
        <p:nvSpPr>
          <p:cNvPr id="8" name="Pladsholder til indhold 7">
            <a:extLst>
              <a:ext uri="{FF2B5EF4-FFF2-40B4-BE49-F238E27FC236}">
                <a16:creationId xmlns:a16="http://schemas.microsoft.com/office/drawing/2014/main" id="{07755DB3-9272-8E5E-039F-AC14A2C07898}"/>
              </a:ext>
            </a:extLst>
          </p:cNvPr>
          <p:cNvSpPr>
            <a:spLocks noGrp="1"/>
          </p:cNvSpPr>
          <p:nvPr>
            <p:ph sz="quarter" idx="14"/>
          </p:nvPr>
        </p:nvSpPr>
        <p:spPr>
          <a:xfrm>
            <a:off x="533401" y="2145668"/>
            <a:ext cx="6858000" cy="4093526"/>
          </a:xfrm>
          <a:prstGeom prst="rect">
            <a:avLst/>
          </a:prstGeom>
        </p:spPr>
        <p:txBody>
          <a:bodyPr rtlCol="0"/>
          <a:lstStyle/>
          <a:p>
            <a:pPr lvl="0" rtl="0"/>
            <a:r>
              <a:rPr lang="da"/>
              <a:t>Klik for at redigere i master</a:t>
            </a:r>
          </a:p>
          <a:p>
            <a:pPr lvl="1" rtl="0"/>
            <a:r>
              <a:rPr lang="da"/>
              <a:t>Andet niveau</a:t>
            </a:r>
          </a:p>
          <a:p>
            <a:pPr lvl="2" rtl="0"/>
            <a:r>
              <a:rPr lang="da"/>
              <a:t>Tredje niveau</a:t>
            </a:r>
          </a:p>
          <a:p>
            <a:pPr lvl="3" rtl="0"/>
            <a:r>
              <a:rPr lang="da"/>
              <a:t>Fjerde niveau</a:t>
            </a:r>
          </a:p>
          <a:p>
            <a:pPr lvl="4" rtl="0"/>
            <a:r>
              <a:rPr lang="da"/>
              <a:t>Femte niveau</a:t>
            </a:r>
            <a:endParaRPr lang="en-US"/>
          </a:p>
        </p:txBody>
      </p:sp>
      <p:sp>
        <p:nvSpPr>
          <p:cNvPr id="9" name="Pladsholder til sidefod 8">
            <a:extLst>
              <a:ext uri="{FF2B5EF4-FFF2-40B4-BE49-F238E27FC236}">
                <a16:creationId xmlns:a16="http://schemas.microsoft.com/office/drawing/2014/main" id="{820916D3-99FA-E971-607F-14E290E58854}"/>
              </a:ext>
            </a:extLst>
          </p:cNvPr>
          <p:cNvSpPr>
            <a:spLocks noGrp="1"/>
          </p:cNvSpPr>
          <p:nvPr>
            <p:ph type="ftr" sz="quarter" idx="16"/>
          </p:nvPr>
        </p:nvSpPr>
        <p:spPr>
          <a:xfrm>
            <a:off x="533401" y="6464300"/>
            <a:ext cx="5366715" cy="399514"/>
          </a:xfrm>
          <a:prstGeom prst="rect">
            <a:avLst/>
          </a:prstGeom>
        </p:spPr>
        <p:txBody>
          <a:bodyPr rtlCol="0"/>
          <a:lstStyle>
            <a:lvl1pPr>
              <a:defRPr>
                <a:solidFill>
                  <a:schemeClr val="tx2"/>
                </a:solidFill>
              </a:defRPr>
            </a:lvl1pPr>
          </a:lstStyle>
          <a:p>
            <a:pPr rtl="0"/>
            <a:r>
              <a:rPr lang="da"/>
              <a:t>Præsentationstitel</a:t>
            </a:r>
            <a:endParaRPr lang="en-US"/>
          </a:p>
        </p:txBody>
      </p:sp>
      <p:sp>
        <p:nvSpPr>
          <p:cNvPr id="4" name="Pladsholder til dato 3">
            <a:extLst>
              <a:ext uri="{FF2B5EF4-FFF2-40B4-BE49-F238E27FC236}">
                <a16:creationId xmlns:a16="http://schemas.microsoft.com/office/drawing/2014/main" id="{9F3CAD5B-18BB-E21E-3A4C-7BAACB8519A4}"/>
              </a:ext>
            </a:extLst>
          </p:cNvPr>
          <p:cNvSpPr>
            <a:spLocks noGrp="1"/>
          </p:cNvSpPr>
          <p:nvPr>
            <p:ph type="dt" sz="half" idx="15"/>
          </p:nvPr>
        </p:nvSpPr>
        <p:spPr>
          <a:xfrm>
            <a:off x="5900115" y="6464300"/>
            <a:ext cx="929303" cy="399514"/>
          </a:xfrm>
          <a:prstGeom prst="rect">
            <a:avLst/>
          </a:prstGeom>
        </p:spPr>
        <p:txBody>
          <a:bodyPr rtlCol="0"/>
          <a:lstStyle>
            <a:lvl1pPr>
              <a:defRPr>
                <a:solidFill>
                  <a:schemeClr val="tx2"/>
                </a:solidFill>
              </a:defRPr>
            </a:lvl1pPr>
          </a:lstStyle>
          <a:p>
            <a:pPr rtl="0"/>
            <a:r>
              <a:rPr lang="en-US"/>
              <a:t>17/09/2025</a:t>
            </a:r>
          </a:p>
        </p:txBody>
      </p:sp>
      <p:sp>
        <p:nvSpPr>
          <p:cNvPr id="10" name="Pladsholder til slidenummer 9">
            <a:extLst>
              <a:ext uri="{FF2B5EF4-FFF2-40B4-BE49-F238E27FC236}">
                <a16:creationId xmlns:a16="http://schemas.microsoft.com/office/drawing/2014/main" id="{BBDEAB8E-8806-A459-E320-4CA2B455BFD7}"/>
              </a:ext>
            </a:extLst>
          </p:cNvPr>
          <p:cNvSpPr>
            <a:spLocks noGrp="1"/>
          </p:cNvSpPr>
          <p:nvPr>
            <p:ph type="sldNum" sz="quarter" idx="17"/>
          </p:nvPr>
        </p:nvSpPr>
        <p:spPr>
          <a:xfrm>
            <a:off x="6829424" y="6464300"/>
            <a:ext cx="561977" cy="399514"/>
          </a:xfrm>
          <a:prstGeom prst="rect">
            <a:avLst/>
          </a:prstGeom>
        </p:spPr>
        <p:txBody>
          <a:bodyPr rtlCol="0"/>
          <a:lstStyle>
            <a:lvl1pPr>
              <a:defRPr>
                <a:solidFill>
                  <a:schemeClr val="tx2"/>
                </a:solidFill>
              </a:defRPr>
            </a:lvl1pPr>
          </a:lstStyle>
          <a:p>
            <a:pPr rtl="0"/>
            <a:fld id="{AEAA3239-9EA4-4A65-A281-97F994456D9F}" type="slidenum">
              <a:rPr lang="en-US" smtClean="0"/>
              <a:pPr rtl="0"/>
              <a:t>‹#›</a:t>
            </a:fld>
            <a:endParaRPr lang="en-US"/>
          </a:p>
        </p:txBody>
      </p:sp>
      <p:sp>
        <p:nvSpPr>
          <p:cNvPr id="6" name="Pladsholder til billede 5">
            <a:extLst>
              <a:ext uri="{FF2B5EF4-FFF2-40B4-BE49-F238E27FC236}">
                <a16:creationId xmlns:a16="http://schemas.microsoft.com/office/drawing/2014/main" id="{070CE66A-15FE-D8FB-D711-D3BB0755F0D1}"/>
              </a:ext>
            </a:extLst>
          </p:cNvPr>
          <p:cNvSpPr>
            <a:spLocks noGrp="1"/>
          </p:cNvSpPr>
          <p:nvPr>
            <p:ph type="pic" sz="quarter" idx="18" hasCustomPrompt="1"/>
          </p:nvPr>
        </p:nvSpPr>
        <p:spPr>
          <a:xfrm>
            <a:off x="8193866" y="1"/>
            <a:ext cx="3998133" cy="6858000"/>
          </a:xfrm>
          <a:custGeom>
            <a:avLst/>
            <a:gdLst>
              <a:gd name="connsiteX0" fmla="*/ 0 w 3998133"/>
              <a:gd name="connsiteY0" fmla="*/ 634999 h 6858000"/>
              <a:gd name="connsiteX1" fmla="*/ 3998133 w 3998133"/>
              <a:gd name="connsiteY1" fmla="*/ 634999 h 6858000"/>
              <a:gd name="connsiteX2" fmla="*/ 3998133 w 3998133"/>
              <a:gd name="connsiteY2" fmla="*/ 6858000 h 6858000"/>
              <a:gd name="connsiteX3" fmla="*/ 0 w 3998133"/>
              <a:gd name="connsiteY3" fmla="*/ 6858000 h 6858000"/>
              <a:gd name="connsiteX4" fmla="*/ 0 w 3998133"/>
              <a:gd name="connsiteY4" fmla="*/ 0 h 6858000"/>
              <a:gd name="connsiteX5" fmla="*/ 3998133 w 3998133"/>
              <a:gd name="connsiteY5" fmla="*/ 0 h 6858000"/>
              <a:gd name="connsiteX6" fmla="*/ 3998133 w 3998133"/>
              <a:gd name="connsiteY6" fmla="*/ 570991 h 6858000"/>
              <a:gd name="connsiteX7" fmla="*/ 0 w 3998133"/>
              <a:gd name="connsiteY7" fmla="*/ 57099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98133" h="6858000">
                <a:moveTo>
                  <a:pt x="0" y="634999"/>
                </a:moveTo>
                <a:lnTo>
                  <a:pt x="3998133" y="634999"/>
                </a:lnTo>
                <a:lnTo>
                  <a:pt x="3998133" y="6858000"/>
                </a:lnTo>
                <a:lnTo>
                  <a:pt x="0" y="6858000"/>
                </a:lnTo>
                <a:close/>
                <a:moveTo>
                  <a:pt x="0" y="0"/>
                </a:moveTo>
                <a:lnTo>
                  <a:pt x="3998133" y="0"/>
                </a:lnTo>
                <a:lnTo>
                  <a:pt x="3998133" y="570991"/>
                </a:lnTo>
                <a:lnTo>
                  <a:pt x="0" y="570991"/>
                </a:lnTo>
                <a:close/>
              </a:path>
            </a:pathLst>
          </a:custGeom>
          <a:blipFill dpi="0" rotWithShape="1">
            <a:blip r:embed="rId2">
              <a:alphaModFix amt="60000"/>
            </a:blip>
            <a:srcRect/>
            <a:stretch>
              <a:fillRect/>
            </a:stretch>
          </a:blipFill>
        </p:spPr>
        <p:txBody>
          <a:bodyPr wrap="square" rtlCol="0">
            <a:noAutofit/>
          </a:bodyPr>
          <a:lstStyle>
            <a:lvl1pPr marL="0" indent="0">
              <a:buNone/>
              <a:defRPr/>
            </a:lvl1pPr>
          </a:lstStyle>
          <a:p>
            <a:pPr rtl="0"/>
            <a:r>
              <a:rPr lang="da"/>
              <a:t> </a:t>
            </a:r>
          </a:p>
        </p:txBody>
      </p:sp>
      <p:sp>
        <p:nvSpPr>
          <p:cNvPr id="3" name="Kombinationstegning 2">
            <a:extLst>
              <a:ext uri="{FF2B5EF4-FFF2-40B4-BE49-F238E27FC236}">
                <a16:creationId xmlns:a16="http://schemas.microsoft.com/office/drawing/2014/main" id="{E19B021D-A5A3-D515-C491-988160E0708C}"/>
              </a:ext>
            </a:extLst>
          </p:cNvPr>
          <p:cNvSpPr/>
          <p:nvPr userDrawn="1"/>
        </p:nvSpPr>
        <p:spPr>
          <a:xfrm>
            <a:off x="8172447" y="570992"/>
            <a:ext cx="4019552" cy="64008"/>
          </a:xfrm>
          <a:custGeom>
            <a:avLst/>
            <a:gdLst>
              <a:gd name="connsiteX0" fmla="*/ 0 w 7152036"/>
              <a:gd name="connsiteY0" fmla="*/ 0 h 64008"/>
              <a:gd name="connsiteX1" fmla="*/ 7152036 w 7152036"/>
              <a:gd name="connsiteY1" fmla="*/ 0 h 64008"/>
              <a:gd name="connsiteX2" fmla="*/ 7152036 w 7152036"/>
              <a:gd name="connsiteY2" fmla="*/ 64008 h 64008"/>
              <a:gd name="connsiteX3" fmla="*/ 0 w 7152036"/>
              <a:gd name="connsiteY3" fmla="*/ 64008 h 64008"/>
            </a:gdLst>
            <a:ahLst/>
            <a:cxnLst>
              <a:cxn ang="0">
                <a:pos x="connsiteX0" y="connsiteY0"/>
              </a:cxn>
              <a:cxn ang="0">
                <a:pos x="connsiteX1" y="connsiteY1"/>
              </a:cxn>
              <a:cxn ang="0">
                <a:pos x="connsiteX2" y="connsiteY2"/>
              </a:cxn>
              <a:cxn ang="0">
                <a:pos x="connsiteX3" y="connsiteY3"/>
              </a:cxn>
            </a:cxnLst>
            <a:rect l="l" t="t" r="r" b="b"/>
            <a:pathLst>
              <a:path w="7152036" h="64008">
                <a:moveTo>
                  <a:pt x="0" y="0"/>
                </a:moveTo>
                <a:lnTo>
                  <a:pt x="7152036" y="0"/>
                </a:lnTo>
                <a:lnTo>
                  <a:pt x="7152036" y="64008"/>
                </a:lnTo>
                <a:lnTo>
                  <a:pt x="0" y="64008"/>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5" name="Kombinationstegning 4">
            <a:extLst>
              <a:ext uri="{FF2B5EF4-FFF2-40B4-BE49-F238E27FC236}">
                <a16:creationId xmlns:a16="http://schemas.microsoft.com/office/drawing/2014/main" id="{F6879252-7B61-583A-CF4D-92BF27416ADC}"/>
              </a:ext>
            </a:extLst>
          </p:cNvPr>
          <p:cNvSpPr/>
          <p:nvPr userDrawn="1"/>
        </p:nvSpPr>
        <p:spPr>
          <a:xfrm>
            <a:off x="633137" y="570992"/>
            <a:ext cx="7560729" cy="64008"/>
          </a:xfrm>
          <a:custGeom>
            <a:avLst/>
            <a:gdLst>
              <a:gd name="connsiteX0" fmla="*/ 0 w 7152036"/>
              <a:gd name="connsiteY0" fmla="*/ 0 h 64008"/>
              <a:gd name="connsiteX1" fmla="*/ 7152036 w 7152036"/>
              <a:gd name="connsiteY1" fmla="*/ 0 h 64008"/>
              <a:gd name="connsiteX2" fmla="*/ 7152036 w 7152036"/>
              <a:gd name="connsiteY2" fmla="*/ 64008 h 64008"/>
              <a:gd name="connsiteX3" fmla="*/ 0 w 7152036"/>
              <a:gd name="connsiteY3" fmla="*/ 64008 h 64008"/>
            </a:gdLst>
            <a:ahLst/>
            <a:cxnLst>
              <a:cxn ang="0">
                <a:pos x="connsiteX0" y="connsiteY0"/>
              </a:cxn>
              <a:cxn ang="0">
                <a:pos x="connsiteX1" y="connsiteY1"/>
              </a:cxn>
              <a:cxn ang="0">
                <a:pos x="connsiteX2" y="connsiteY2"/>
              </a:cxn>
              <a:cxn ang="0">
                <a:pos x="connsiteX3" y="connsiteY3"/>
              </a:cxn>
            </a:cxnLst>
            <a:rect l="l" t="t" r="r" b="b"/>
            <a:pathLst>
              <a:path w="7152036" h="64008">
                <a:moveTo>
                  <a:pt x="0" y="0"/>
                </a:moveTo>
                <a:lnTo>
                  <a:pt x="7152036" y="0"/>
                </a:lnTo>
                <a:lnTo>
                  <a:pt x="7152036" y="64008"/>
                </a:lnTo>
                <a:lnTo>
                  <a:pt x="0" y="64008"/>
                </a:ln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Tree>
    <p:extLst>
      <p:ext uri="{BB962C8B-B14F-4D97-AF65-F5344CB8AC3E}">
        <p14:creationId xmlns:p14="http://schemas.microsoft.com/office/powerpoint/2010/main" val="32214929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Indhold med billede 5">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F3BB49-A328-F121-7F27-DEB7C3CC2B0F}"/>
              </a:ext>
            </a:extLst>
          </p:cNvPr>
          <p:cNvSpPr>
            <a:spLocks noGrp="1"/>
          </p:cNvSpPr>
          <p:nvPr>
            <p:ph type="title"/>
          </p:nvPr>
        </p:nvSpPr>
        <p:spPr>
          <a:xfrm>
            <a:off x="7229478" y="1016955"/>
            <a:ext cx="4429122" cy="1328932"/>
          </a:xfrm>
          <a:prstGeom prst="rect">
            <a:avLst/>
          </a:prstGeom>
        </p:spPr>
        <p:txBody>
          <a:bodyPr rtlCol="0" anchor="b">
            <a:normAutofit/>
          </a:bodyPr>
          <a:lstStyle>
            <a:lvl1pPr>
              <a:defRPr sz="3600" cap="all" baseline="0"/>
            </a:lvl1pPr>
          </a:lstStyle>
          <a:p>
            <a:pPr rtl="0"/>
            <a:r>
              <a:rPr lang="da"/>
              <a:t>Klik for at redigere titeltypografier i master</a:t>
            </a:r>
          </a:p>
        </p:txBody>
      </p:sp>
      <p:sp>
        <p:nvSpPr>
          <p:cNvPr id="11" name="Pladsholder til billede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0" y="16383"/>
            <a:ext cx="6492240" cy="6858000"/>
          </a:xfrm>
          <a:prstGeom prst="rect">
            <a:avLst/>
          </a:prstGeom>
          <a:blipFill dpi="0" rotWithShape="1">
            <a:blip r:embed="rId2">
              <a:alphaModFix amt="60000"/>
            </a:blip>
            <a:srcRect/>
            <a:stretch>
              <a:fillRect/>
            </a:stretch>
          </a:blipFill>
        </p:spPr>
        <p:txBody>
          <a:bodyPr rtlCol="0"/>
          <a:lstStyle>
            <a:lvl1pPr marL="0" indent="0">
              <a:buNone/>
              <a:defRPr/>
            </a:lvl1pPr>
          </a:lstStyle>
          <a:p>
            <a:pPr rtl="0"/>
            <a:r>
              <a:rPr lang="da"/>
              <a:t> </a:t>
            </a:r>
          </a:p>
        </p:txBody>
      </p:sp>
      <p:sp>
        <p:nvSpPr>
          <p:cNvPr id="8" name="Pladsholder til indhold 7">
            <a:extLst>
              <a:ext uri="{FF2B5EF4-FFF2-40B4-BE49-F238E27FC236}">
                <a16:creationId xmlns:a16="http://schemas.microsoft.com/office/drawing/2014/main" id="{7FF0220E-48F8-B4D9-19DE-7B457C3C221C}"/>
              </a:ext>
            </a:extLst>
          </p:cNvPr>
          <p:cNvSpPr>
            <a:spLocks noGrp="1"/>
          </p:cNvSpPr>
          <p:nvPr>
            <p:ph sz="quarter" idx="14"/>
          </p:nvPr>
        </p:nvSpPr>
        <p:spPr>
          <a:xfrm>
            <a:off x="7229478" y="2495233"/>
            <a:ext cx="4429121" cy="3727767"/>
          </a:xfrm>
          <a:prstGeom prst="rect">
            <a:avLst/>
          </a:prstGeom>
        </p:spPr>
        <p:txBody>
          <a:bodyPr rtlCol="0"/>
          <a:lstStyle/>
          <a:p>
            <a:pPr lvl="0" rtl="0"/>
            <a:r>
              <a:rPr lang="da"/>
              <a:t>Klik for at redigere i master</a:t>
            </a:r>
          </a:p>
          <a:p>
            <a:pPr lvl="1" rtl="0"/>
            <a:r>
              <a:rPr lang="da"/>
              <a:t>Andet niveau</a:t>
            </a:r>
          </a:p>
          <a:p>
            <a:pPr lvl="2" rtl="0"/>
            <a:r>
              <a:rPr lang="da"/>
              <a:t>Tredje niveau</a:t>
            </a:r>
          </a:p>
          <a:p>
            <a:pPr lvl="3" rtl="0"/>
            <a:r>
              <a:rPr lang="da"/>
              <a:t>Fjerde niveau</a:t>
            </a:r>
          </a:p>
          <a:p>
            <a:pPr lvl="4" rtl="0"/>
            <a:r>
              <a:rPr lang="da"/>
              <a:t>Femte niveau</a:t>
            </a:r>
            <a:endParaRPr lang="en-US"/>
          </a:p>
        </p:txBody>
      </p:sp>
      <p:sp>
        <p:nvSpPr>
          <p:cNvPr id="6" name="Pladsholder til sidefod 5">
            <a:extLst>
              <a:ext uri="{FF2B5EF4-FFF2-40B4-BE49-F238E27FC236}">
                <a16:creationId xmlns:a16="http://schemas.microsoft.com/office/drawing/2014/main" id="{C2BDD5A2-CE3E-3215-6DAA-F75C0D1229DA}"/>
              </a:ext>
            </a:extLst>
          </p:cNvPr>
          <p:cNvSpPr>
            <a:spLocks noGrp="1"/>
          </p:cNvSpPr>
          <p:nvPr>
            <p:ph type="ftr" sz="quarter" idx="11"/>
          </p:nvPr>
        </p:nvSpPr>
        <p:spPr>
          <a:xfrm>
            <a:off x="7229479" y="6477000"/>
            <a:ext cx="2828920" cy="381000"/>
          </a:xfrm>
          <a:prstGeom prst="rect">
            <a:avLst/>
          </a:prstGeom>
        </p:spPr>
        <p:txBody>
          <a:bodyPr rtlCol="0"/>
          <a:lstStyle>
            <a:lvl1pPr>
              <a:defRPr>
                <a:solidFill>
                  <a:schemeClr val="tx2"/>
                </a:solidFill>
              </a:defRPr>
            </a:lvl1pPr>
          </a:lstStyle>
          <a:p>
            <a:pPr rtl="0"/>
            <a:r>
              <a:rPr lang="da"/>
              <a:t>Præsentationstitel</a:t>
            </a:r>
            <a:endParaRPr lang="en-US"/>
          </a:p>
        </p:txBody>
      </p:sp>
      <p:sp>
        <p:nvSpPr>
          <p:cNvPr id="5" name="Pladsholder til dato 4">
            <a:extLst>
              <a:ext uri="{FF2B5EF4-FFF2-40B4-BE49-F238E27FC236}">
                <a16:creationId xmlns:a16="http://schemas.microsoft.com/office/drawing/2014/main" id="{897D0B7E-1A60-DA52-6965-92412B1C2F9F}"/>
              </a:ext>
            </a:extLst>
          </p:cNvPr>
          <p:cNvSpPr>
            <a:spLocks noGrp="1"/>
          </p:cNvSpPr>
          <p:nvPr>
            <p:ph type="dt" sz="half" idx="10"/>
          </p:nvPr>
        </p:nvSpPr>
        <p:spPr>
          <a:xfrm>
            <a:off x="10058404" y="6477000"/>
            <a:ext cx="942976" cy="381000"/>
          </a:xfrm>
          <a:prstGeom prst="rect">
            <a:avLst/>
          </a:prstGeom>
        </p:spPr>
        <p:txBody>
          <a:bodyPr rtlCol="0"/>
          <a:lstStyle>
            <a:lvl1pPr>
              <a:defRPr>
                <a:solidFill>
                  <a:schemeClr val="tx2"/>
                </a:solidFill>
                <a:effectLst/>
              </a:defRPr>
            </a:lvl1pPr>
          </a:lstStyle>
          <a:p>
            <a:pPr rtl="0"/>
            <a:r>
              <a:rPr lang="en-US"/>
              <a:t>17/09/2025</a:t>
            </a:r>
          </a:p>
        </p:txBody>
      </p:sp>
      <p:sp>
        <p:nvSpPr>
          <p:cNvPr id="7" name="Pladsholder til slidenumm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001379" y="6477000"/>
            <a:ext cx="657221" cy="381000"/>
          </a:xfrm>
          <a:prstGeom prst="rect">
            <a:avLst/>
          </a:prstGeom>
        </p:spPr>
        <p:txBody>
          <a:bodyPr rtlCol="0"/>
          <a:lstStyle>
            <a:lvl1pPr>
              <a:defRPr>
                <a:solidFill>
                  <a:schemeClr val="tx2"/>
                </a:solidFill>
              </a:defRPr>
            </a:lvl1pPr>
          </a:lstStyle>
          <a:p>
            <a:pPr rtl="0"/>
            <a:fld id="{AEAA3239-9EA4-4A65-A281-97F994456D9F}" type="slidenum">
              <a:rPr lang="en-US" smtClean="0"/>
              <a:pPr rtl="0"/>
              <a:t>‹#›</a:t>
            </a:fld>
            <a:endParaRPr lang="en-US"/>
          </a:p>
        </p:txBody>
      </p:sp>
      <p:sp>
        <p:nvSpPr>
          <p:cNvPr id="63" name="Kombinationstegning 62">
            <a:extLst>
              <a:ext uri="{FF2B5EF4-FFF2-40B4-BE49-F238E27FC236}">
                <a16:creationId xmlns:a16="http://schemas.microsoft.com/office/drawing/2014/main" id="{7A28C34C-6E29-8131-3040-4DAF8132CA12}"/>
              </a:ext>
            </a:extLst>
          </p:cNvPr>
          <p:cNvSpPr/>
          <p:nvPr/>
        </p:nvSpPr>
        <p:spPr>
          <a:xfrm>
            <a:off x="6487084" y="570990"/>
            <a:ext cx="5024894" cy="64008"/>
          </a:xfrm>
          <a:custGeom>
            <a:avLst/>
            <a:gdLst>
              <a:gd name="connsiteX0" fmla="*/ 0 w 7152036"/>
              <a:gd name="connsiteY0" fmla="*/ 0 h 64008"/>
              <a:gd name="connsiteX1" fmla="*/ 7152036 w 7152036"/>
              <a:gd name="connsiteY1" fmla="*/ 0 h 64008"/>
              <a:gd name="connsiteX2" fmla="*/ 7152036 w 7152036"/>
              <a:gd name="connsiteY2" fmla="*/ 64008 h 64008"/>
              <a:gd name="connsiteX3" fmla="*/ 0 w 7152036"/>
              <a:gd name="connsiteY3" fmla="*/ 64008 h 64008"/>
            </a:gdLst>
            <a:ahLst/>
            <a:cxnLst>
              <a:cxn ang="0">
                <a:pos x="connsiteX0" y="connsiteY0"/>
              </a:cxn>
              <a:cxn ang="0">
                <a:pos x="connsiteX1" y="connsiteY1"/>
              </a:cxn>
              <a:cxn ang="0">
                <a:pos x="connsiteX2" y="connsiteY2"/>
              </a:cxn>
              <a:cxn ang="0">
                <a:pos x="connsiteX3" y="connsiteY3"/>
              </a:cxn>
            </a:cxnLst>
            <a:rect l="l" t="t" r="r" b="b"/>
            <a:pathLst>
              <a:path w="7152036" h="64008">
                <a:moveTo>
                  <a:pt x="0" y="0"/>
                </a:moveTo>
                <a:lnTo>
                  <a:pt x="7152036" y="0"/>
                </a:lnTo>
                <a:lnTo>
                  <a:pt x="7152036" y="64008"/>
                </a:lnTo>
                <a:lnTo>
                  <a:pt x="0" y="64008"/>
                </a:ln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Tree>
    <p:extLst>
      <p:ext uri="{BB962C8B-B14F-4D97-AF65-F5344CB8AC3E}">
        <p14:creationId xmlns:p14="http://schemas.microsoft.com/office/powerpoint/2010/main" val="420671232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Indhold med billede 6">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F3BB49-A328-F121-7F27-DEB7C3CC2B0F}"/>
              </a:ext>
            </a:extLst>
          </p:cNvPr>
          <p:cNvSpPr>
            <a:spLocks noGrp="1"/>
          </p:cNvSpPr>
          <p:nvPr>
            <p:ph type="title"/>
          </p:nvPr>
        </p:nvSpPr>
        <p:spPr>
          <a:xfrm>
            <a:off x="533401" y="1016955"/>
            <a:ext cx="4573438" cy="1328932"/>
          </a:xfrm>
          <a:prstGeom prst="rect">
            <a:avLst/>
          </a:prstGeom>
        </p:spPr>
        <p:txBody>
          <a:bodyPr rtlCol="0" anchor="t">
            <a:noAutofit/>
          </a:bodyPr>
          <a:lstStyle>
            <a:lvl1pPr>
              <a:defRPr sz="3600" cap="all" baseline="0">
                <a:solidFill>
                  <a:schemeClr val="tx2"/>
                </a:solidFill>
              </a:defRPr>
            </a:lvl1pPr>
          </a:lstStyle>
          <a:p>
            <a:pPr rtl="0"/>
            <a:r>
              <a:rPr lang="da"/>
              <a:t>Klik for at redigere titeltypografier i master</a:t>
            </a:r>
          </a:p>
        </p:txBody>
      </p:sp>
      <p:sp>
        <p:nvSpPr>
          <p:cNvPr id="8" name="Pladsholder til indhold 7">
            <a:extLst>
              <a:ext uri="{FF2B5EF4-FFF2-40B4-BE49-F238E27FC236}">
                <a16:creationId xmlns:a16="http://schemas.microsoft.com/office/drawing/2014/main" id="{747AED59-1A26-9C13-8482-7857E7DEFE52}"/>
              </a:ext>
            </a:extLst>
          </p:cNvPr>
          <p:cNvSpPr>
            <a:spLocks noGrp="1"/>
          </p:cNvSpPr>
          <p:nvPr>
            <p:ph sz="quarter" idx="14"/>
          </p:nvPr>
        </p:nvSpPr>
        <p:spPr>
          <a:xfrm>
            <a:off x="533401" y="2495232"/>
            <a:ext cx="4573438" cy="3727767"/>
          </a:xfrm>
          <a:prstGeom prst="rect">
            <a:avLst/>
          </a:prstGeom>
        </p:spPr>
        <p:txBody>
          <a:bodyPr rtlCol="0"/>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rtl="0"/>
            <a:r>
              <a:rPr lang="da"/>
              <a:t>Klik for at redigere i master</a:t>
            </a:r>
          </a:p>
          <a:p>
            <a:pPr lvl="1" rtl="0"/>
            <a:r>
              <a:rPr lang="da"/>
              <a:t>Andet niveau</a:t>
            </a:r>
          </a:p>
          <a:p>
            <a:pPr lvl="2" rtl="0"/>
            <a:r>
              <a:rPr lang="da"/>
              <a:t>Tredje niveau</a:t>
            </a:r>
          </a:p>
          <a:p>
            <a:pPr lvl="3" rtl="0"/>
            <a:r>
              <a:rPr lang="da"/>
              <a:t>Fjerde niveau</a:t>
            </a:r>
          </a:p>
          <a:p>
            <a:pPr lvl="4" rtl="0"/>
            <a:r>
              <a:rPr lang="da"/>
              <a:t>Femte niveau</a:t>
            </a:r>
            <a:endParaRPr lang="en-US"/>
          </a:p>
        </p:txBody>
      </p:sp>
      <p:sp>
        <p:nvSpPr>
          <p:cNvPr id="6" name="Pladsholder til sidefod 5">
            <a:extLst>
              <a:ext uri="{FF2B5EF4-FFF2-40B4-BE49-F238E27FC236}">
                <a16:creationId xmlns:a16="http://schemas.microsoft.com/office/drawing/2014/main" id="{C2BDD5A2-CE3E-3215-6DAA-F75C0D1229DA}"/>
              </a:ext>
            </a:extLst>
          </p:cNvPr>
          <p:cNvSpPr>
            <a:spLocks noGrp="1"/>
          </p:cNvSpPr>
          <p:nvPr>
            <p:ph type="ftr" sz="quarter" idx="11"/>
          </p:nvPr>
        </p:nvSpPr>
        <p:spPr>
          <a:xfrm>
            <a:off x="533400" y="6477000"/>
            <a:ext cx="2921550" cy="381000"/>
          </a:xfrm>
          <a:prstGeom prst="rect">
            <a:avLst/>
          </a:prstGeom>
        </p:spPr>
        <p:txBody>
          <a:bodyPr rtlCol="0"/>
          <a:lstStyle>
            <a:lvl1pPr>
              <a:defRPr>
                <a:solidFill>
                  <a:schemeClr val="tx2"/>
                </a:solidFill>
                <a:effectLst/>
              </a:defRPr>
            </a:lvl1pPr>
          </a:lstStyle>
          <a:p>
            <a:pPr rtl="0"/>
            <a:r>
              <a:rPr lang="da"/>
              <a:t>Præsentationstitel</a:t>
            </a:r>
            <a:endParaRPr lang="en-US"/>
          </a:p>
        </p:txBody>
      </p:sp>
      <p:sp>
        <p:nvSpPr>
          <p:cNvPr id="5" name="Pladsholder til dato 4">
            <a:extLst>
              <a:ext uri="{FF2B5EF4-FFF2-40B4-BE49-F238E27FC236}">
                <a16:creationId xmlns:a16="http://schemas.microsoft.com/office/drawing/2014/main" id="{897D0B7E-1A60-DA52-6965-92412B1C2F9F}"/>
              </a:ext>
            </a:extLst>
          </p:cNvPr>
          <p:cNvSpPr>
            <a:spLocks noGrp="1"/>
          </p:cNvSpPr>
          <p:nvPr>
            <p:ph type="dt" sz="half" idx="10"/>
          </p:nvPr>
        </p:nvSpPr>
        <p:spPr>
          <a:xfrm>
            <a:off x="3454946" y="6477000"/>
            <a:ext cx="1100995" cy="381000"/>
          </a:xfrm>
          <a:prstGeom prst="rect">
            <a:avLst/>
          </a:prstGeom>
        </p:spPr>
        <p:txBody>
          <a:bodyPr rtlCol="0"/>
          <a:lstStyle>
            <a:lvl1pPr>
              <a:defRPr>
                <a:solidFill>
                  <a:schemeClr val="tx2"/>
                </a:solidFill>
              </a:defRPr>
            </a:lvl1pPr>
          </a:lstStyle>
          <a:p>
            <a:pPr rtl="0"/>
            <a:r>
              <a:rPr lang="en-US"/>
              <a:t>17/09/2025</a:t>
            </a:r>
          </a:p>
        </p:txBody>
      </p:sp>
      <p:sp>
        <p:nvSpPr>
          <p:cNvPr id="7" name="Pladsholder til slidenummer 6">
            <a:extLst>
              <a:ext uri="{FF2B5EF4-FFF2-40B4-BE49-F238E27FC236}">
                <a16:creationId xmlns:a16="http://schemas.microsoft.com/office/drawing/2014/main" id="{B1B822F1-284A-1786-FAF2-72129E2FE64D}"/>
              </a:ext>
            </a:extLst>
          </p:cNvPr>
          <p:cNvSpPr>
            <a:spLocks noGrp="1"/>
          </p:cNvSpPr>
          <p:nvPr>
            <p:ph type="sldNum" sz="quarter" idx="12"/>
          </p:nvPr>
        </p:nvSpPr>
        <p:spPr>
          <a:xfrm>
            <a:off x="4553312" y="6477000"/>
            <a:ext cx="552253" cy="381000"/>
          </a:xfrm>
          <a:prstGeom prst="rect">
            <a:avLst/>
          </a:prstGeom>
        </p:spPr>
        <p:txBody>
          <a:bodyPr rtlCol="0"/>
          <a:lstStyle>
            <a:lvl1pPr>
              <a:defRPr>
                <a:solidFill>
                  <a:schemeClr val="tx2"/>
                </a:solidFill>
                <a:effectLst/>
              </a:defRPr>
            </a:lvl1pPr>
          </a:lstStyle>
          <a:p>
            <a:pPr rtl="0"/>
            <a:fld id="{AEAA3239-9EA4-4A65-A281-97F994456D9F}" type="slidenum">
              <a:rPr lang="en-US" smtClean="0"/>
              <a:pPr rtl="0"/>
              <a:t>‹#›</a:t>
            </a:fld>
            <a:endParaRPr lang="en-US"/>
          </a:p>
        </p:txBody>
      </p:sp>
      <p:sp>
        <p:nvSpPr>
          <p:cNvPr id="11" name="Pladsholder til billede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5658928" y="0"/>
            <a:ext cx="6533072" cy="6858000"/>
          </a:xfrm>
          <a:prstGeom prst="rect">
            <a:avLst/>
          </a:prstGeom>
          <a:blipFill dpi="0" rotWithShape="1">
            <a:blip r:embed="rId2">
              <a:alphaModFix amt="60000"/>
            </a:blip>
            <a:srcRect/>
            <a:stretch>
              <a:fillRect/>
            </a:stretch>
          </a:blipFill>
        </p:spPr>
        <p:txBody>
          <a:bodyPr rtlCol="0"/>
          <a:lstStyle>
            <a:lvl1pPr marL="0" indent="0">
              <a:buNone/>
              <a:defRPr/>
            </a:lvl1pPr>
          </a:lstStyle>
          <a:p>
            <a:pPr rtl="0"/>
            <a:r>
              <a:rPr lang="da"/>
              <a:t> </a:t>
            </a:r>
          </a:p>
        </p:txBody>
      </p:sp>
      <p:sp>
        <p:nvSpPr>
          <p:cNvPr id="3" name="Kombinationstegning 2">
            <a:extLst>
              <a:ext uri="{FF2B5EF4-FFF2-40B4-BE49-F238E27FC236}">
                <a16:creationId xmlns:a16="http://schemas.microsoft.com/office/drawing/2014/main" id="{103B3571-8BEB-7B5F-5141-60BE7E4F2B98}"/>
              </a:ext>
            </a:extLst>
          </p:cNvPr>
          <p:cNvSpPr/>
          <p:nvPr userDrawn="1"/>
        </p:nvSpPr>
        <p:spPr>
          <a:xfrm>
            <a:off x="631405" y="570990"/>
            <a:ext cx="5024894" cy="64008"/>
          </a:xfrm>
          <a:custGeom>
            <a:avLst/>
            <a:gdLst>
              <a:gd name="connsiteX0" fmla="*/ 0 w 7152036"/>
              <a:gd name="connsiteY0" fmla="*/ 0 h 64008"/>
              <a:gd name="connsiteX1" fmla="*/ 7152036 w 7152036"/>
              <a:gd name="connsiteY1" fmla="*/ 0 h 64008"/>
              <a:gd name="connsiteX2" fmla="*/ 7152036 w 7152036"/>
              <a:gd name="connsiteY2" fmla="*/ 64008 h 64008"/>
              <a:gd name="connsiteX3" fmla="*/ 0 w 7152036"/>
              <a:gd name="connsiteY3" fmla="*/ 64008 h 64008"/>
            </a:gdLst>
            <a:ahLst/>
            <a:cxnLst>
              <a:cxn ang="0">
                <a:pos x="connsiteX0" y="connsiteY0"/>
              </a:cxn>
              <a:cxn ang="0">
                <a:pos x="connsiteX1" y="connsiteY1"/>
              </a:cxn>
              <a:cxn ang="0">
                <a:pos x="connsiteX2" y="connsiteY2"/>
              </a:cxn>
              <a:cxn ang="0">
                <a:pos x="connsiteX3" y="connsiteY3"/>
              </a:cxn>
            </a:cxnLst>
            <a:rect l="l" t="t" r="r" b="b"/>
            <a:pathLst>
              <a:path w="7152036" h="64008">
                <a:moveTo>
                  <a:pt x="0" y="0"/>
                </a:moveTo>
                <a:lnTo>
                  <a:pt x="7152036" y="0"/>
                </a:lnTo>
                <a:lnTo>
                  <a:pt x="7152036" y="64008"/>
                </a:lnTo>
                <a:lnTo>
                  <a:pt x="0" y="64008"/>
                </a:ln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Tree>
    <p:extLst>
      <p:ext uri="{BB962C8B-B14F-4D97-AF65-F5344CB8AC3E}">
        <p14:creationId xmlns:p14="http://schemas.microsoft.com/office/powerpoint/2010/main" val="127112695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Indhold med billede 7">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F3BB49-A328-F121-7F27-DEB7C3CC2B0F}"/>
              </a:ext>
            </a:extLst>
          </p:cNvPr>
          <p:cNvSpPr>
            <a:spLocks noGrp="1"/>
          </p:cNvSpPr>
          <p:nvPr>
            <p:ph type="title"/>
          </p:nvPr>
        </p:nvSpPr>
        <p:spPr>
          <a:xfrm>
            <a:off x="8212662" y="1016955"/>
            <a:ext cx="3445937" cy="1328932"/>
          </a:xfrm>
          <a:prstGeom prst="rect">
            <a:avLst/>
          </a:prstGeom>
        </p:spPr>
        <p:txBody>
          <a:bodyPr rtlCol="0" anchor="t">
            <a:normAutofit/>
          </a:bodyPr>
          <a:lstStyle>
            <a:lvl1pPr>
              <a:defRPr sz="3600" cap="all" baseline="0"/>
            </a:lvl1pPr>
          </a:lstStyle>
          <a:p>
            <a:pPr rtl="0"/>
            <a:r>
              <a:rPr lang="da"/>
              <a:t>Klik for at redigere titeltypografier i master</a:t>
            </a:r>
          </a:p>
        </p:txBody>
      </p:sp>
      <p:sp>
        <p:nvSpPr>
          <p:cNvPr id="11" name="Pladsholder til billede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0" y="0"/>
            <a:ext cx="7584144" cy="6858000"/>
          </a:xfrm>
          <a:prstGeom prst="rect">
            <a:avLst/>
          </a:prstGeom>
          <a:blipFill dpi="0" rotWithShape="1">
            <a:blip r:embed="rId2">
              <a:alphaModFix amt="60000"/>
            </a:blip>
            <a:srcRect/>
            <a:stretch>
              <a:fillRect/>
            </a:stretch>
          </a:blipFill>
        </p:spPr>
        <p:txBody>
          <a:bodyPr rtlCol="0"/>
          <a:lstStyle>
            <a:lvl1pPr marL="0" indent="0">
              <a:buNone/>
              <a:defRPr/>
            </a:lvl1pPr>
          </a:lstStyle>
          <a:p>
            <a:pPr rtl="0"/>
            <a:r>
              <a:rPr lang="da"/>
              <a:t> </a:t>
            </a:r>
          </a:p>
        </p:txBody>
      </p:sp>
      <p:sp>
        <p:nvSpPr>
          <p:cNvPr id="5" name="Pladsholder til indhold 7">
            <a:extLst>
              <a:ext uri="{FF2B5EF4-FFF2-40B4-BE49-F238E27FC236}">
                <a16:creationId xmlns:a16="http://schemas.microsoft.com/office/drawing/2014/main" id="{8851C855-D5E5-B064-989B-863B11B75D0B}"/>
              </a:ext>
            </a:extLst>
          </p:cNvPr>
          <p:cNvSpPr>
            <a:spLocks noGrp="1"/>
          </p:cNvSpPr>
          <p:nvPr>
            <p:ph sz="quarter" idx="18"/>
          </p:nvPr>
        </p:nvSpPr>
        <p:spPr>
          <a:xfrm>
            <a:off x="8212663" y="2495232"/>
            <a:ext cx="3445936" cy="3727767"/>
          </a:xfrm>
          <a:prstGeom prst="rect">
            <a:avLst/>
          </a:prstGeom>
        </p:spPr>
        <p:txBody>
          <a:bodyPr rtlCol="0"/>
          <a:lstStyle/>
          <a:p>
            <a:pPr lvl="0" rtl="0"/>
            <a:r>
              <a:rPr lang="da"/>
              <a:t>Klik for at redigere i master</a:t>
            </a:r>
          </a:p>
          <a:p>
            <a:pPr lvl="1" rtl="0"/>
            <a:r>
              <a:rPr lang="da"/>
              <a:t>Andet niveau</a:t>
            </a:r>
          </a:p>
          <a:p>
            <a:pPr lvl="2" rtl="0"/>
            <a:r>
              <a:rPr lang="da"/>
              <a:t>Tredje niveau</a:t>
            </a:r>
          </a:p>
          <a:p>
            <a:pPr lvl="3" rtl="0"/>
            <a:r>
              <a:rPr lang="da"/>
              <a:t>Fjerde niveau</a:t>
            </a:r>
          </a:p>
          <a:p>
            <a:pPr lvl="4" rtl="0"/>
            <a:r>
              <a:rPr lang="da"/>
              <a:t>Femte niveau</a:t>
            </a:r>
            <a:endParaRPr lang="en-US"/>
          </a:p>
        </p:txBody>
      </p:sp>
      <p:sp>
        <p:nvSpPr>
          <p:cNvPr id="9" name="Pladsholder til sidefod 8">
            <a:extLst>
              <a:ext uri="{FF2B5EF4-FFF2-40B4-BE49-F238E27FC236}">
                <a16:creationId xmlns:a16="http://schemas.microsoft.com/office/drawing/2014/main" id="{B09198F5-FF38-389C-E060-120AC6301809}"/>
              </a:ext>
            </a:extLst>
          </p:cNvPr>
          <p:cNvSpPr>
            <a:spLocks noGrp="1"/>
          </p:cNvSpPr>
          <p:nvPr>
            <p:ph type="ftr" sz="quarter" idx="16"/>
          </p:nvPr>
        </p:nvSpPr>
        <p:spPr>
          <a:xfrm>
            <a:off x="8212663" y="6477000"/>
            <a:ext cx="2012061" cy="381000"/>
          </a:xfrm>
          <a:prstGeom prst="rect">
            <a:avLst/>
          </a:prstGeom>
        </p:spPr>
        <p:txBody>
          <a:bodyPr rtlCol="0"/>
          <a:lstStyle>
            <a:lvl1pPr>
              <a:defRPr>
                <a:solidFill>
                  <a:schemeClr val="tx2"/>
                </a:solidFill>
              </a:defRPr>
            </a:lvl1pPr>
          </a:lstStyle>
          <a:p>
            <a:pPr rtl="0"/>
            <a:r>
              <a:rPr lang="da"/>
              <a:t>Præsentationstitel</a:t>
            </a:r>
            <a:endParaRPr lang="en-US"/>
          </a:p>
        </p:txBody>
      </p:sp>
      <p:sp>
        <p:nvSpPr>
          <p:cNvPr id="4" name="Pladsholder til dato 3">
            <a:extLst>
              <a:ext uri="{FF2B5EF4-FFF2-40B4-BE49-F238E27FC236}">
                <a16:creationId xmlns:a16="http://schemas.microsoft.com/office/drawing/2014/main" id="{15305F20-8340-4F06-2EA5-4D05FFED4587}"/>
              </a:ext>
            </a:extLst>
          </p:cNvPr>
          <p:cNvSpPr>
            <a:spLocks noGrp="1"/>
          </p:cNvSpPr>
          <p:nvPr>
            <p:ph type="dt" sz="half" idx="15"/>
          </p:nvPr>
        </p:nvSpPr>
        <p:spPr>
          <a:xfrm>
            <a:off x="10224724" y="6477000"/>
            <a:ext cx="922372" cy="381000"/>
          </a:xfrm>
          <a:prstGeom prst="rect">
            <a:avLst/>
          </a:prstGeom>
        </p:spPr>
        <p:txBody>
          <a:bodyPr rtlCol="0"/>
          <a:lstStyle>
            <a:lvl1pPr>
              <a:defRPr>
                <a:solidFill>
                  <a:schemeClr val="tx2"/>
                </a:solidFill>
              </a:defRPr>
            </a:lvl1pPr>
          </a:lstStyle>
          <a:p>
            <a:pPr rtl="0"/>
            <a:r>
              <a:rPr lang="en-US"/>
              <a:t>17/09/2025</a:t>
            </a:r>
          </a:p>
        </p:txBody>
      </p:sp>
      <p:sp>
        <p:nvSpPr>
          <p:cNvPr id="10" name="Pladsholder til slidenummer 9">
            <a:extLst>
              <a:ext uri="{FF2B5EF4-FFF2-40B4-BE49-F238E27FC236}">
                <a16:creationId xmlns:a16="http://schemas.microsoft.com/office/drawing/2014/main" id="{4963CA08-6B63-DC1E-8CB3-C323C9040122}"/>
              </a:ext>
            </a:extLst>
          </p:cNvPr>
          <p:cNvSpPr>
            <a:spLocks noGrp="1"/>
          </p:cNvSpPr>
          <p:nvPr>
            <p:ph type="sldNum" sz="quarter" idx="17"/>
          </p:nvPr>
        </p:nvSpPr>
        <p:spPr>
          <a:xfrm>
            <a:off x="11147096" y="6477000"/>
            <a:ext cx="511504" cy="381000"/>
          </a:xfrm>
          <a:prstGeom prst="rect">
            <a:avLst/>
          </a:prstGeom>
        </p:spPr>
        <p:txBody>
          <a:bodyPr rtlCol="0"/>
          <a:lstStyle>
            <a:lvl1pPr>
              <a:defRPr>
                <a:solidFill>
                  <a:schemeClr val="tx2"/>
                </a:solidFill>
              </a:defRPr>
            </a:lvl1pPr>
          </a:lstStyle>
          <a:p>
            <a:pPr rtl="0"/>
            <a:fld id="{AEAA3239-9EA4-4A65-A281-97F994456D9F}" type="slidenum">
              <a:rPr lang="en-US" smtClean="0"/>
              <a:pPr rtl="0"/>
              <a:t>‹#›</a:t>
            </a:fld>
            <a:endParaRPr lang="en-US"/>
          </a:p>
        </p:txBody>
      </p:sp>
      <p:sp>
        <p:nvSpPr>
          <p:cNvPr id="6" name="Kombinationstegning 5">
            <a:extLst>
              <a:ext uri="{FF2B5EF4-FFF2-40B4-BE49-F238E27FC236}">
                <a16:creationId xmlns:a16="http://schemas.microsoft.com/office/drawing/2014/main" id="{7B50E9EA-081E-416A-00DA-0B2838C4BC29}"/>
              </a:ext>
            </a:extLst>
          </p:cNvPr>
          <p:cNvSpPr/>
          <p:nvPr/>
        </p:nvSpPr>
        <p:spPr>
          <a:xfrm>
            <a:off x="7584144" y="570989"/>
            <a:ext cx="4074456" cy="64011"/>
          </a:xfrm>
          <a:custGeom>
            <a:avLst/>
            <a:gdLst>
              <a:gd name="connsiteX0" fmla="*/ 0 w 7152036"/>
              <a:gd name="connsiteY0" fmla="*/ 0 h 64008"/>
              <a:gd name="connsiteX1" fmla="*/ 7152036 w 7152036"/>
              <a:gd name="connsiteY1" fmla="*/ 0 h 64008"/>
              <a:gd name="connsiteX2" fmla="*/ 7152036 w 7152036"/>
              <a:gd name="connsiteY2" fmla="*/ 64008 h 64008"/>
              <a:gd name="connsiteX3" fmla="*/ 0 w 7152036"/>
              <a:gd name="connsiteY3" fmla="*/ 64008 h 64008"/>
            </a:gdLst>
            <a:ahLst/>
            <a:cxnLst>
              <a:cxn ang="0">
                <a:pos x="connsiteX0" y="connsiteY0"/>
              </a:cxn>
              <a:cxn ang="0">
                <a:pos x="connsiteX1" y="connsiteY1"/>
              </a:cxn>
              <a:cxn ang="0">
                <a:pos x="connsiteX2" y="connsiteY2"/>
              </a:cxn>
              <a:cxn ang="0">
                <a:pos x="connsiteX3" y="connsiteY3"/>
              </a:cxn>
            </a:cxnLst>
            <a:rect l="l" t="t" r="r" b="b"/>
            <a:pathLst>
              <a:path w="7152036" h="64008">
                <a:moveTo>
                  <a:pt x="0" y="0"/>
                </a:moveTo>
                <a:lnTo>
                  <a:pt x="7152036" y="0"/>
                </a:lnTo>
                <a:lnTo>
                  <a:pt x="7152036" y="64008"/>
                </a:lnTo>
                <a:lnTo>
                  <a:pt x="0" y="64008"/>
                </a:ln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Tree>
    <p:extLst>
      <p:ext uri="{BB962C8B-B14F-4D97-AF65-F5344CB8AC3E}">
        <p14:creationId xmlns:p14="http://schemas.microsoft.com/office/powerpoint/2010/main" val="239060579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Indhold med billede 8">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F3BB49-A328-F121-7F27-DEB7C3CC2B0F}"/>
              </a:ext>
            </a:extLst>
          </p:cNvPr>
          <p:cNvSpPr>
            <a:spLocks noGrp="1"/>
          </p:cNvSpPr>
          <p:nvPr>
            <p:ph type="title"/>
          </p:nvPr>
        </p:nvSpPr>
        <p:spPr>
          <a:xfrm>
            <a:off x="533275" y="1016955"/>
            <a:ext cx="3445936" cy="1328932"/>
          </a:xfrm>
          <a:prstGeom prst="rect">
            <a:avLst/>
          </a:prstGeom>
        </p:spPr>
        <p:txBody>
          <a:bodyPr rtlCol="0" anchor="t">
            <a:normAutofit/>
          </a:bodyPr>
          <a:lstStyle>
            <a:lvl1pPr>
              <a:defRPr sz="3600" cap="all" baseline="0">
                <a:solidFill>
                  <a:schemeClr val="tx2"/>
                </a:solidFill>
              </a:defRPr>
            </a:lvl1pPr>
          </a:lstStyle>
          <a:p>
            <a:pPr rtl="0"/>
            <a:r>
              <a:rPr lang="da"/>
              <a:t>Klik for at redigere titeltypografier i master</a:t>
            </a:r>
          </a:p>
        </p:txBody>
      </p:sp>
      <p:sp>
        <p:nvSpPr>
          <p:cNvPr id="6" name="Pladsholder til indhold 7">
            <a:extLst>
              <a:ext uri="{FF2B5EF4-FFF2-40B4-BE49-F238E27FC236}">
                <a16:creationId xmlns:a16="http://schemas.microsoft.com/office/drawing/2014/main" id="{7056A831-274A-4E01-51DC-29FC50834A4F}"/>
              </a:ext>
            </a:extLst>
          </p:cNvPr>
          <p:cNvSpPr>
            <a:spLocks noGrp="1"/>
          </p:cNvSpPr>
          <p:nvPr>
            <p:ph sz="quarter" idx="18"/>
          </p:nvPr>
        </p:nvSpPr>
        <p:spPr>
          <a:xfrm>
            <a:off x="533400" y="2495232"/>
            <a:ext cx="3445936" cy="3727767"/>
          </a:xfrm>
          <a:prstGeom prst="rect">
            <a:avLst/>
          </a:prstGeom>
        </p:spPr>
        <p:txBody>
          <a:bodyPr rtlCol="0"/>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rtl="0"/>
            <a:r>
              <a:rPr lang="da"/>
              <a:t>Klik for at redigere i master</a:t>
            </a:r>
          </a:p>
          <a:p>
            <a:pPr lvl="1" rtl="0"/>
            <a:r>
              <a:rPr lang="da"/>
              <a:t>Andet niveau</a:t>
            </a:r>
          </a:p>
          <a:p>
            <a:pPr lvl="2" rtl="0"/>
            <a:r>
              <a:rPr lang="da"/>
              <a:t>Tredje niveau</a:t>
            </a:r>
          </a:p>
          <a:p>
            <a:pPr lvl="3" rtl="0"/>
            <a:r>
              <a:rPr lang="da"/>
              <a:t>Fjerde niveau</a:t>
            </a:r>
          </a:p>
          <a:p>
            <a:pPr lvl="4" rtl="0"/>
            <a:r>
              <a:rPr lang="da"/>
              <a:t>Femte niveau</a:t>
            </a:r>
            <a:endParaRPr lang="en-US"/>
          </a:p>
        </p:txBody>
      </p:sp>
      <p:sp>
        <p:nvSpPr>
          <p:cNvPr id="9" name="Pladsholder til sidefod 8">
            <a:extLst>
              <a:ext uri="{FF2B5EF4-FFF2-40B4-BE49-F238E27FC236}">
                <a16:creationId xmlns:a16="http://schemas.microsoft.com/office/drawing/2014/main" id="{B09198F5-FF38-389C-E060-120AC6301809}"/>
              </a:ext>
            </a:extLst>
          </p:cNvPr>
          <p:cNvSpPr>
            <a:spLocks noGrp="1"/>
          </p:cNvSpPr>
          <p:nvPr>
            <p:ph type="ftr" sz="quarter" idx="16"/>
          </p:nvPr>
        </p:nvSpPr>
        <p:spPr>
          <a:xfrm>
            <a:off x="533400" y="6477000"/>
            <a:ext cx="2076777" cy="381000"/>
          </a:xfrm>
          <a:prstGeom prst="rect">
            <a:avLst/>
          </a:prstGeom>
        </p:spPr>
        <p:txBody>
          <a:bodyPr rtlCol="0"/>
          <a:lstStyle>
            <a:lvl1pPr>
              <a:defRPr>
                <a:solidFill>
                  <a:schemeClr val="tx2"/>
                </a:solidFill>
              </a:defRPr>
            </a:lvl1pPr>
          </a:lstStyle>
          <a:p>
            <a:pPr rtl="0"/>
            <a:r>
              <a:rPr lang="da"/>
              <a:t>Præsentationstitel</a:t>
            </a:r>
            <a:endParaRPr lang="en-US"/>
          </a:p>
        </p:txBody>
      </p:sp>
      <p:sp>
        <p:nvSpPr>
          <p:cNvPr id="4" name="Pladsholder til dato 3">
            <a:extLst>
              <a:ext uri="{FF2B5EF4-FFF2-40B4-BE49-F238E27FC236}">
                <a16:creationId xmlns:a16="http://schemas.microsoft.com/office/drawing/2014/main" id="{15305F20-8340-4F06-2EA5-4D05FFED4587}"/>
              </a:ext>
            </a:extLst>
          </p:cNvPr>
          <p:cNvSpPr>
            <a:spLocks noGrp="1"/>
          </p:cNvSpPr>
          <p:nvPr>
            <p:ph type="dt" sz="half" idx="15"/>
          </p:nvPr>
        </p:nvSpPr>
        <p:spPr>
          <a:xfrm>
            <a:off x="2610177" y="6477000"/>
            <a:ext cx="949766" cy="381000"/>
          </a:xfrm>
          <a:prstGeom prst="rect">
            <a:avLst/>
          </a:prstGeom>
        </p:spPr>
        <p:txBody>
          <a:bodyPr rtlCol="0"/>
          <a:lstStyle>
            <a:lvl1pPr>
              <a:defRPr>
                <a:solidFill>
                  <a:schemeClr val="tx2"/>
                </a:solidFill>
              </a:defRPr>
            </a:lvl1pPr>
          </a:lstStyle>
          <a:p>
            <a:pPr rtl="0"/>
            <a:r>
              <a:rPr lang="en-US"/>
              <a:t>17/09/2025</a:t>
            </a:r>
          </a:p>
        </p:txBody>
      </p:sp>
      <p:sp>
        <p:nvSpPr>
          <p:cNvPr id="10" name="Pladsholder til slidenummer 9">
            <a:extLst>
              <a:ext uri="{FF2B5EF4-FFF2-40B4-BE49-F238E27FC236}">
                <a16:creationId xmlns:a16="http://schemas.microsoft.com/office/drawing/2014/main" id="{4963CA08-6B63-DC1E-8CB3-C323C9040122}"/>
              </a:ext>
            </a:extLst>
          </p:cNvPr>
          <p:cNvSpPr>
            <a:spLocks noGrp="1"/>
          </p:cNvSpPr>
          <p:nvPr>
            <p:ph type="sldNum" sz="quarter" idx="17"/>
          </p:nvPr>
        </p:nvSpPr>
        <p:spPr>
          <a:xfrm>
            <a:off x="3559943" y="6477000"/>
            <a:ext cx="429207" cy="381000"/>
          </a:xfrm>
          <a:prstGeom prst="rect">
            <a:avLst/>
          </a:prstGeom>
        </p:spPr>
        <p:txBody>
          <a:bodyPr rtlCol="0"/>
          <a:lstStyle>
            <a:lvl1pPr>
              <a:defRPr>
                <a:solidFill>
                  <a:schemeClr val="tx2"/>
                </a:solidFill>
              </a:defRPr>
            </a:lvl1pPr>
          </a:lstStyle>
          <a:p>
            <a:pPr rtl="0"/>
            <a:fld id="{AEAA3239-9EA4-4A65-A281-97F994456D9F}" type="slidenum">
              <a:rPr lang="en-US" smtClean="0"/>
              <a:pPr rtl="0"/>
              <a:t>‹#›</a:t>
            </a:fld>
            <a:endParaRPr lang="en-US"/>
          </a:p>
        </p:txBody>
      </p:sp>
      <p:sp>
        <p:nvSpPr>
          <p:cNvPr id="7" name="Pladsholder til billede 10">
            <a:extLst>
              <a:ext uri="{FF2B5EF4-FFF2-40B4-BE49-F238E27FC236}">
                <a16:creationId xmlns:a16="http://schemas.microsoft.com/office/drawing/2014/main" id="{0BBEF0D8-DF37-CB82-D6FC-4B18E864B26C}"/>
              </a:ext>
            </a:extLst>
          </p:cNvPr>
          <p:cNvSpPr>
            <a:spLocks noGrp="1"/>
          </p:cNvSpPr>
          <p:nvPr>
            <p:ph type="pic" sz="quarter" idx="13" hasCustomPrompt="1"/>
          </p:nvPr>
        </p:nvSpPr>
        <p:spPr>
          <a:xfrm>
            <a:off x="4602979" y="0"/>
            <a:ext cx="7584144" cy="6858000"/>
          </a:xfrm>
          <a:prstGeom prst="rect">
            <a:avLst/>
          </a:prstGeom>
          <a:blipFill dpi="0" rotWithShape="1">
            <a:blip r:embed="rId2">
              <a:alphaModFix amt="60000"/>
            </a:blip>
            <a:srcRect/>
            <a:stretch>
              <a:fillRect/>
            </a:stretch>
          </a:blipFill>
        </p:spPr>
        <p:txBody>
          <a:bodyPr rtlCol="0"/>
          <a:lstStyle>
            <a:lvl1pPr marL="0" indent="0">
              <a:buNone/>
              <a:defRPr/>
            </a:lvl1pPr>
          </a:lstStyle>
          <a:p>
            <a:pPr rtl="0"/>
            <a:r>
              <a:rPr lang="da"/>
              <a:t> </a:t>
            </a:r>
          </a:p>
        </p:txBody>
      </p:sp>
      <p:sp>
        <p:nvSpPr>
          <p:cNvPr id="3" name="Kombinationstegning 2">
            <a:extLst>
              <a:ext uri="{FF2B5EF4-FFF2-40B4-BE49-F238E27FC236}">
                <a16:creationId xmlns:a16="http://schemas.microsoft.com/office/drawing/2014/main" id="{8DC2254B-5D42-9D5B-16C8-9FAF562F458A}"/>
              </a:ext>
            </a:extLst>
          </p:cNvPr>
          <p:cNvSpPr/>
          <p:nvPr userDrawn="1"/>
        </p:nvSpPr>
        <p:spPr>
          <a:xfrm>
            <a:off x="615697" y="570989"/>
            <a:ext cx="3987282" cy="64012"/>
          </a:xfrm>
          <a:custGeom>
            <a:avLst/>
            <a:gdLst>
              <a:gd name="connsiteX0" fmla="*/ 0 w 7152036"/>
              <a:gd name="connsiteY0" fmla="*/ 0 h 64008"/>
              <a:gd name="connsiteX1" fmla="*/ 7152036 w 7152036"/>
              <a:gd name="connsiteY1" fmla="*/ 0 h 64008"/>
              <a:gd name="connsiteX2" fmla="*/ 7152036 w 7152036"/>
              <a:gd name="connsiteY2" fmla="*/ 64008 h 64008"/>
              <a:gd name="connsiteX3" fmla="*/ 0 w 7152036"/>
              <a:gd name="connsiteY3" fmla="*/ 64008 h 64008"/>
            </a:gdLst>
            <a:ahLst/>
            <a:cxnLst>
              <a:cxn ang="0">
                <a:pos x="connsiteX0" y="connsiteY0"/>
              </a:cxn>
              <a:cxn ang="0">
                <a:pos x="connsiteX1" y="connsiteY1"/>
              </a:cxn>
              <a:cxn ang="0">
                <a:pos x="connsiteX2" y="connsiteY2"/>
              </a:cxn>
              <a:cxn ang="0">
                <a:pos x="connsiteX3" y="connsiteY3"/>
              </a:cxn>
            </a:cxnLst>
            <a:rect l="l" t="t" r="r" b="b"/>
            <a:pathLst>
              <a:path w="7152036" h="64008">
                <a:moveTo>
                  <a:pt x="0" y="0"/>
                </a:moveTo>
                <a:lnTo>
                  <a:pt x="7152036" y="0"/>
                </a:lnTo>
                <a:lnTo>
                  <a:pt x="7152036" y="64008"/>
                </a:lnTo>
                <a:lnTo>
                  <a:pt x="0" y="64008"/>
                </a:ln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Tree>
    <p:extLst>
      <p:ext uri="{BB962C8B-B14F-4D97-AF65-F5344CB8AC3E}">
        <p14:creationId xmlns:p14="http://schemas.microsoft.com/office/powerpoint/2010/main" val="260090935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Indhold med billede 9">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F3BB49-A328-F121-7F27-DEB7C3CC2B0F}"/>
              </a:ext>
            </a:extLst>
          </p:cNvPr>
          <p:cNvSpPr>
            <a:spLocks noGrp="1"/>
          </p:cNvSpPr>
          <p:nvPr>
            <p:ph type="title"/>
          </p:nvPr>
        </p:nvSpPr>
        <p:spPr>
          <a:xfrm>
            <a:off x="8888060" y="1016955"/>
            <a:ext cx="2770539" cy="1875475"/>
          </a:xfrm>
          <a:prstGeom prst="rect">
            <a:avLst/>
          </a:prstGeom>
        </p:spPr>
        <p:txBody>
          <a:bodyPr rtlCol="0" anchor="t"/>
          <a:lstStyle>
            <a:lvl1pPr>
              <a:defRPr cap="all" baseline="0">
                <a:solidFill>
                  <a:schemeClr val="tx2"/>
                </a:solidFill>
              </a:defRPr>
            </a:lvl1pPr>
          </a:lstStyle>
          <a:p>
            <a:pPr rtl="0"/>
            <a:r>
              <a:rPr lang="da"/>
              <a:t>Klik for at redigere titeltypografier i master</a:t>
            </a:r>
          </a:p>
        </p:txBody>
      </p:sp>
      <p:sp>
        <p:nvSpPr>
          <p:cNvPr id="10" name="Pladsholder til billede 9">
            <a:extLst>
              <a:ext uri="{FF2B5EF4-FFF2-40B4-BE49-F238E27FC236}">
                <a16:creationId xmlns:a16="http://schemas.microsoft.com/office/drawing/2014/main" id="{3CA946DA-5AE8-39E2-3ADD-B8F06308C1C6}"/>
              </a:ext>
            </a:extLst>
          </p:cNvPr>
          <p:cNvSpPr>
            <a:spLocks noGrp="1"/>
          </p:cNvSpPr>
          <p:nvPr>
            <p:ph type="pic" sz="quarter" idx="13" hasCustomPrompt="1"/>
          </p:nvPr>
        </p:nvSpPr>
        <p:spPr>
          <a:xfrm>
            <a:off x="0" y="0"/>
            <a:ext cx="8326323" cy="6858000"/>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dpi="0" rotWithShape="1">
            <a:blip r:embed="rId2">
              <a:alphaModFix amt="60000"/>
            </a:blip>
            <a:srcRect/>
            <a:stretch>
              <a:fillRect/>
            </a:stretch>
          </a:blipFill>
        </p:spPr>
        <p:txBody>
          <a:bodyPr wrap="square" rtlCol="0">
            <a:noAutofit/>
          </a:bodyPr>
          <a:lstStyle>
            <a:lvl1pPr marL="0" indent="0">
              <a:buNone/>
              <a:defRPr/>
            </a:lvl1pPr>
          </a:lstStyle>
          <a:p>
            <a:pPr rtl="0"/>
            <a:r>
              <a:rPr lang="da"/>
              <a:t> </a:t>
            </a:r>
          </a:p>
        </p:txBody>
      </p:sp>
      <p:sp>
        <p:nvSpPr>
          <p:cNvPr id="8" name="Pladsholder til indhold 7">
            <a:extLst>
              <a:ext uri="{FF2B5EF4-FFF2-40B4-BE49-F238E27FC236}">
                <a16:creationId xmlns:a16="http://schemas.microsoft.com/office/drawing/2014/main" id="{6E0D00CE-C191-6DE5-9D82-7EFB59BC3739}"/>
              </a:ext>
            </a:extLst>
          </p:cNvPr>
          <p:cNvSpPr>
            <a:spLocks noGrp="1"/>
          </p:cNvSpPr>
          <p:nvPr>
            <p:ph sz="quarter" idx="14"/>
          </p:nvPr>
        </p:nvSpPr>
        <p:spPr>
          <a:xfrm>
            <a:off x="8889055" y="3011335"/>
            <a:ext cx="2769544" cy="2844950"/>
          </a:xfrm>
          <a:prstGeom prst="rect">
            <a:avLst/>
          </a:prstGeom>
        </p:spPr>
        <p:txBody>
          <a:bodyPr vert="horz" lIns="91440" tIns="45720" rIns="91440" bIns="45720" rtlCol="0">
            <a:normAutofit/>
          </a:bodyPr>
          <a:lstStyle>
            <a:lvl1pPr marL="0" indent="0">
              <a:buNone/>
              <a:defRPr lang="en-US" dirty="0">
                <a:solidFill>
                  <a:schemeClr val="tx2"/>
                </a:solidFill>
              </a:defRPr>
            </a:lvl1pPr>
            <a:lvl2pPr marL="228600" indent="0">
              <a:buNone/>
              <a:defRPr lang="en-US" dirty="0">
                <a:solidFill>
                  <a:schemeClr val="tx2"/>
                </a:solidFill>
              </a:defRPr>
            </a:lvl2pPr>
            <a:lvl3pPr marL="457200" indent="0">
              <a:buNone/>
              <a:defRPr lang="en-US" dirty="0">
                <a:solidFill>
                  <a:schemeClr val="tx2"/>
                </a:solidFill>
              </a:defRPr>
            </a:lvl3pPr>
            <a:lvl4pPr marL="685800" indent="0">
              <a:buNone/>
              <a:defRPr lang="en-US" dirty="0">
                <a:solidFill>
                  <a:schemeClr val="tx2"/>
                </a:solidFill>
              </a:defRPr>
            </a:lvl4pPr>
            <a:lvl5pPr marL="914400" indent="0">
              <a:buNone/>
              <a:defRPr lang="en-US" dirty="0">
                <a:solidFill>
                  <a:schemeClr val="tx2"/>
                </a:solidFill>
              </a:defRPr>
            </a:lvl5pPr>
          </a:lstStyle>
          <a:p>
            <a:pPr lvl="0" rtl="0"/>
            <a:r>
              <a:rPr lang="da"/>
              <a:t>Klik for at redigere i master</a:t>
            </a:r>
          </a:p>
          <a:p>
            <a:pPr lvl="1" rtl="0"/>
            <a:r>
              <a:rPr lang="da"/>
              <a:t>Andet niveau</a:t>
            </a:r>
          </a:p>
          <a:p>
            <a:pPr lvl="2" rtl="0"/>
            <a:r>
              <a:rPr lang="da"/>
              <a:t>Tredje niveau</a:t>
            </a:r>
          </a:p>
          <a:p>
            <a:pPr lvl="3" rtl="0"/>
            <a:r>
              <a:rPr lang="da"/>
              <a:t>Fjerde niveau</a:t>
            </a:r>
          </a:p>
          <a:p>
            <a:pPr lvl="4" rtl="0"/>
            <a:r>
              <a:rPr lang="da"/>
              <a:t>Femte niveau</a:t>
            </a:r>
            <a:endParaRPr lang="en-US"/>
          </a:p>
        </p:txBody>
      </p:sp>
      <p:sp>
        <p:nvSpPr>
          <p:cNvPr id="6" name="Pladsholder til sidefod 5">
            <a:extLst>
              <a:ext uri="{FF2B5EF4-FFF2-40B4-BE49-F238E27FC236}">
                <a16:creationId xmlns:a16="http://schemas.microsoft.com/office/drawing/2014/main" id="{C2BDD5A2-CE3E-3215-6DAA-F75C0D1229DA}"/>
              </a:ext>
            </a:extLst>
          </p:cNvPr>
          <p:cNvSpPr>
            <a:spLocks noGrp="1"/>
          </p:cNvSpPr>
          <p:nvPr>
            <p:ph type="ftr" sz="quarter" idx="11"/>
          </p:nvPr>
        </p:nvSpPr>
        <p:spPr>
          <a:xfrm>
            <a:off x="8888061" y="6477000"/>
            <a:ext cx="1404460" cy="381000"/>
          </a:xfrm>
          <a:prstGeom prst="rect">
            <a:avLst/>
          </a:prstGeom>
        </p:spPr>
        <p:txBody>
          <a:bodyPr rtlCol="0"/>
          <a:lstStyle>
            <a:lvl1pPr>
              <a:defRPr>
                <a:solidFill>
                  <a:schemeClr val="tx2"/>
                </a:solidFill>
              </a:defRPr>
            </a:lvl1pPr>
          </a:lstStyle>
          <a:p>
            <a:pPr rtl="0"/>
            <a:r>
              <a:rPr lang="da"/>
              <a:t>Præsentationstitel</a:t>
            </a:r>
            <a:endParaRPr lang="en-US"/>
          </a:p>
        </p:txBody>
      </p:sp>
      <p:sp>
        <p:nvSpPr>
          <p:cNvPr id="5" name="Pladsholder til dato 4">
            <a:extLst>
              <a:ext uri="{FF2B5EF4-FFF2-40B4-BE49-F238E27FC236}">
                <a16:creationId xmlns:a16="http://schemas.microsoft.com/office/drawing/2014/main" id="{897D0B7E-1A60-DA52-6965-92412B1C2F9F}"/>
              </a:ext>
            </a:extLst>
          </p:cNvPr>
          <p:cNvSpPr>
            <a:spLocks noGrp="1"/>
          </p:cNvSpPr>
          <p:nvPr>
            <p:ph type="dt" sz="half" idx="10"/>
          </p:nvPr>
        </p:nvSpPr>
        <p:spPr>
          <a:xfrm>
            <a:off x="10292522" y="6477000"/>
            <a:ext cx="708857" cy="381000"/>
          </a:xfrm>
          <a:prstGeom prst="rect">
            <a:avLst/>
          </a:prstGeom>
        </p:spPr>
        <p:txBody>
          <a:bodyPr rtlCol="0"/>
          <a:lstStyle>
            <a:lvl1pPr>
              <a:defRPr>
                <a:solidFill>
                  <a:schemeClr val="tx2"/>
                </a:solidFill>
                <a:effectLst/>
              </a:defRPr>
            </a:lvl1pPr>
          </a:lstStyle>
          <a:p>
            <a:pPr rtl="0"/>
            <a:r>
              <a:rPr lang="en-US"/>
              <a:t>17/09/2025</a:t>
            </a:r>
          </a:p>
        </p:txBody>
      </p:sp>
      <p:sp>
        <p:nvSpPr>
          <p:cNvPr id="7" name="Pladsholder til slidenumm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001380" y="6477000"/>
            <a:ext cx="657220" cy="381000"/>
          </a:xfrm>
          <a:prstGeom prst="rect">
            <a:avLst/>
          </a:prstGeom>
        </p:spPr>
        <p:txBody>
          <a:bodyPr rtlCol="0"/>
          <a:lstStyle>
            <a:lvl1pPr>
              <a:defRPr>
                <a:solidFill>
                  <a:schemeClr val="tx2"/>
                </a:solidFill>
              </a:defRPr>
            </a:lvl1pPr>
          </a:lstStyle>
          <a:p>
            <a:pPr rtl="0"/>
            <a:fld id="{AEAA3239-9EA4-4A65-A281-97F994456D9F}" type="slidenum">
              <a:rPr lang="en-US" smtClean="0"/>
              <a:pPr rtl="0"/>
              <a:t>‹#›</a:t>
            </a:fld>
            <a:endParaRPr lang="en-US"/>
          </a:p>
        </p:txBody>
      </p:sp>
      <p:sp>
        <p:nvSpPr>
          <p:cNvPr id="3" name="Kombinationstegning 2">
            <a:extLst>
              <a:ext uri="{FF2B5EF4-FFF2-40B4-BE49-F238E27FC236}">
                <a16:creationId xmlns:a16="http://schemas.microsoft.com/office/drawing/2014/main" id="{3AEE3D4D-61F7-E7A0-0EB4-DE705A2CAF60}"/>
              </a:ext>
            </a:extLst>
          </p:cNvPr>
          <p:cNvSpPr/>
          <p:nvPr userDrawn="1"/>
        </p:nvSpPr>
        <p:spPr>
          <a:xfrm>
            <a:off x="8326322" y="570989"/>
            <a:ext cx="3332277" cy="64008"/>
          </a:xfrm>
          <a:custGeom>
            <a:avLst/>
            <a:gdLst>
              <a:gd name="connsiteX0" fmla="*/ 0 w 7152036"/>
              <a:gd name="connsiteY0" fmla="*/ 0 h 64008"/>
              <a:gd name="connsiteX1" fmla="*/ 7152036 w 7152036"/>
              <a:gd name="connsiteY1" fmla="*/ 0 h 64008"/>
              <a:gd name="connsiteX2" fmla="*/ 7152036 w 7152036"/>
              <a:gd name="connsiteY2" fmla="*/ 64008 h 64008"/>
              <a:gd name="connsiteX3" fmla="*/ 0 w 7152036"/>
              <a:gd name="connsiteY3" fmla="*/ 64008 h 64008"/>
            </a:gdLst>
            <a:ahLst/>
            <a:cxnLst>
              <a:cxn ang="0">
                <a:pos x="connsiteX0" y="connsiteY0"/>
              </a:cxn>
              <a:cxn ang="0">
                <a:pos x="connsiteX1" y="connsiteY1"/>
              </a:cxn>
              <a:cxn ang="0">
                <a:pos x="connsiteX2" y="connsiteY2"/>
              </a:cxn>
              <a:cxn ang="0">
                <a:pos x="connsiteX3" y="connsiteY3"/>
              </a:cxn>
            </a:cxnLst>
            <a:rect l="l" t="t" r="r" b="b"/>
            <a:pathLst>
              <a:path w="7152036" h="64008">
                <a:moveTo>
                  <a:pt x="0" y="0"/>
                </a:moveTo>
                <a:lnTo>
                  <a:pt x="7152036" y="0"/>
                </a:lnTo>
                <a:lnTo>
                  <a:pt x="7152036" y="64008"/>
                </a:lnTo>
                <a:lnTo>
                  <a:pt x="0" y="64008"/>
                </a:ln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Tree>
    <p:extLst>
      <p:ext uri="{BB962C8B-B14F-4D97-AF65-F5344CB8AC3E}">
        <p14:creationId xmlns:p14="http://schemas.microsoft.com/office/powerpoint/2010/main" val="381684887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Indhold med billede 10">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F3BB49-A328-F121-7F27-DEB7C3CC2B0F}"/>
              </a:ext>
            </a:extLst>
          </p:cNvPr>
          <p:cNvSpPr>
            <a:spLocks noGrp="1"/>
          </p:cNvSpPr>
          <p:nvPr>
            <p:ph type="title"/>
          </p:nvPr>
        </p:nvSpPr>
        <p:spPr>
          <a:xfrm>
            <a:off x="533400" y="1016955"/>
            <a:ext cx="2781551" cy="1858941"/>
          </a:xfrm>
          <a:prstGeom prst="rect">
            <a:avLst/>
          </a:prstGeom>
        </p:spPr>
        <p:txBody>
          <a:bodyPr rtlCol="0" anchor="t"/>
          <a:lstStyle>
            <a:lvl1pPr>
              <a:defRPr cap="all" baseline="0">
                <a:solidFill>
                  <a:schemeClr val="tx2"/>
                </a:solidFill>
              </a:defRPr>
            </a:lvl1pPr>
          </a:lstStyle>
          <a:p>
            <a:pPr rtl="0"/>
            <a:r>
              <a:rPr lang="da"/>
              <a:t>Klik for at redigere titeltypografier i master</a:t>
            </a:r>
          </a:p>
        </p:txBody>
      </p:sp>
      <p:sp>
        <p:nvSpPr>
          <p:cNvPr id="8" name="Pladsholder til indhold 7">
            <a:extLst>
              <a:ext uri="{FF2B5EF4-FFF2-40B4-BE49-F238E27FC236}">
                <a16:creationId xmlns:a16="http://schemas.microsoft.com/office/drawing/2014/main" id="{6E0D00CE-C191-6DE5-9D82-7EFB59BC3739}"/>
              </a:ext>
            </a:extLst>
          </p:cNvPr>
          <p:cNvSpPr>
            <a:spLocks noGrp="1"/>
          </p:cNvSpPr>
          <p:nvPr>
            <p:ph sz="quarter" idx="14"/>
          </p:nvPr>
        </p:nvSpPr>
        <p:spPr>
          <a:xfrm>
            <a:off x="534574" y="3011335"/>
            <a:ext cx="2775463" cy="2656250"/>
          </a:xfrm>
          <a:prstGeom prst="rect">
            <a:avLst/>
          </a:prstGeom>
        </p:spPr>
        <p:txBody>
          <a:bodyPr vert="horz" lIns="91440" tIns="45720" rIns="91440" bIns="45720" rtlCol="0">
            <a:normAutofit/>
          </a:bodyPr>
          <a:lstStyle>
            <a:lvl1pPr marL="0" indent="0">
              <a:buNone/>
              <a:defRPr lang="en-US" dirty="0">
                <a:solidFill>
                  <a:schemeClr val="tx2"/>
                </a:solidFill>
              </a:defRPr>
            </a:lvl1pPr>
            <a:lvl2pPr marL="228600" indent="0">
              <a:buNone/>
              <a:defRPr lang="en-US" dirty="0">
                <a:solidFill>
                  <a:schemeClr val="tx2"/>
                </a:solidFill>
              </a:defRPr>
            </a:lvl2pPr>
            <a:lvl3pPr marL="457200" indent="0">
              <a:buNone/>
              <a:defRPr lang="en-US" dirty="0">
                <a:solidFill>
                  <a:schemeClr val="tx2"/>
                </a:solidFill>
              </a:defRPr>
            </a:lvl3pPr>
            <a:lvl4pPr marL="685800" indent="0">
              <a:buNone/>
              <a:defRPr lang="en-US" dirty="0">
                <a:solidFill>
                  <a:schemeClr val="tx2"/>
                </a:solidFill>
              </a:defRPr>
            </a:lvl4pPr>
            <a:lvl5pPr marL="914400" indent="0">
              <a:buNone/>
              <a:defRPr lang="en-US" dirty="0">
                <a:solidFill>
                  <a:schemeClr val="tx2"/>
                </a:solidFill>
              </a:defRPr>
            </a:lvl5pPr>
          </a:lstStyle>
          <a:p>
            <a:pPr lvl="0" rtl="0"/>
            <a:r>
              <a:rPr lang="da"/>
              <a:t>Klik for at redigere i master</a:t>
            </a:r>
          </a:p>
          <a:p>
            <a:pPr lvl="1" rtl="0"/>
            <a:r>
              <a:rPr lang="da"/>
              <a:t>Andet niveau</a:t>
            </a:r>
          </a:p>
          <a:p>
            <a:pPr lvl="2" rtl="0"/>
            <a:r>
              <a:rPr lang="da"/>
              <a:t>Tredje niveau</a:t>
            </a:r>
          </a:p>
          <a:p>
            <a:pPr lvl="3" rtl="0"/>
            <a:r>
              <a:rPr lang="da"/>
              <a:t>Fjerde niveau</a:t>
            </a:r>
          </a:p>
          <a:p>
            <a:pPr lvl="4" rtl="0"/>
            <a:r>
              <a:rPr lang="da"/>
              <a:t>Femte niveau</a:t>
            </a:r>
            <a:endParaRPr lang="en-US"/>
          </a:p>
        </p:txBody>
      </p:sp>
      <p:sp>
        <p:nvSpPr>
          <p:cNvPr id="6" name="Pladsholder til sidefod 5">
            <a:extLst>
              <a:ext uri="{FF2B5EF4-FFF2-40B4-BE49-F238E27FC236}">
                <a16:creationId xmlns:a16="http://schemas.microsoft.com/office/drawing/2014/main" id="{C2BDD5A2-CE3E-3215-6DAA-F75C0D1229DA}"/>
              </a:ext>
            </a:extLst>
          </p:cNvPr>
          <p:cNvSpPr>
            <a:spLocks noGrp="1"/>
          </p:cNvSpPr>
          <p:nvPr>
            <p:ph type="ftr" sz="quarter" idx="11"/>
          </p:nvPr>
        </p:nvSpPr>
        <p:spPr>
          <a:xfrm>
            <a:off x="533400" y="6477000"/>
            <a:ext cx="1486757" cy="381000"/>
          </a:xfrm>
          <a:prstGeom prst="rect">
            <a:avLst/>
          </a:prstGeom>
        </p:spPr>
        <p:txBody>
          <a:bodyPr rtlCol="0"/>
          <a:lstStyle>
            <a:lvl1pPr>
              <a:defRPr>
                <a:solidFill>
                  <a:schemeClr val="tx2"/>
                </a:solidFill>
              </a:defRPr>
            </a:lvl1pPr>
          </a:lstStyle>
          <a:p>
            <a:pPr rtl="0"/>
            <a:r>
              <a:rPr lang="da"/>
              <a:t>Præsentationstitel</a:t>
            </a:r>
            <a:endParaRPr lang="en-US"/>
          </a:p>
        </p:txBody>
      </p:sp>
      <p:sp>
        <p:nvSpPr>
          <p:cNvPr id="5" name="Pladsholder til dato 4">
            <a:extLst>
              <a:ext uri="{FF2B5EF4-FFF2-40B4-BE49-F238E27FC236}">
                <a16:creationId xmlns:a16="http://schemas.microsoft.com/office/drawing/2014/main" id="{897D0B7E-1A60-DA52-6965-92412B1C2F9F}"/>
              </a:ext>
            </a:extLst>
          </p:cNvPr>
          <p:cNvSpPr>
            <a:spLocks noGrp="1"/>
          </p:cNvSpPr>
          <p:nvPr>
            <p:ph type="dt" sz="half" idx="10"/>
          </p:nvPr>
        </p:nvSpPr>
        <p:spPr>
          <a:xfrm>
            <a:off x="2020157" y="6477000"/>
            <a:ext cx="793862" cy="381000"/>
          </a:xfrm>
          <a:prstGeom prst="rect">
            <a:avLst/>
          </a:prstGeom>
        </p:spPr>
        <p:txBody>
          <a:bodyPr rtlCol="0"/>
          <a:lstStyle>
            <a:lvl1pPr>
              <a:defRPr>
                <a:solidFill>
                  <a:schemeClr val="tx2"/>
                </a:solidFill>
                <a:effectLst/>
              </a:defRPr>
            </a:lvl1pPr>
          </a:lstStyle>
          <a:p>
            <a:pPr rtl="0"/>
            <a:r>
              <a:rPr lang="en-US"/>
              <a:t>17/09/2025</a:t>
            </a:r>
          </a:p>
        </p:txBody>
      </p:sp>
      <p:sp>
        <p:nvSpPr>
          <p:cNvPr id="7" name="Pladsholder til slidenummer 6">
            <a:extLst>
              <a:ext uri="{FF2B5EF4-FFF2-40B4-BE49-F238E27FC236}">
                <a16:creationId xmlns:a16="http://schemas.microsoft.com/office/drawing/2014/main" id="{B1B822F1-284A-1786-FAF2-72129E2FE64D}"/>
              </a:ext>
            </a:extLst>
          </p:cNvPr>
          <p:cNvSpPr>
            <a:spLocks noGrp="1"/>
          </p:cNvSpPr>
          <p:nvPr>
            <p:ph type="sldNum" sz="quarter" idx="12"/>
          </p:nvPr>
        </p:nvSpPr>
        <p:spPr>
          <a:xfrm>
            <a:off x="2819401" y="6477000"/>
            <a:ext cx="490636" cy="381000"/>
          </a:xfrm>
          <a:prstGeom prst="rect">
            <a:avLst/>
          </a:prstGeom>
        </p:spPr>
        <p:txBody>
          <a:bodyPr rtlCol="0"/>
          <a:lstStyle>
            <a:lvl1pPr>
              <a:defRPr>
                <a:solidFill>
                  <a:schemeClr val="tx2"/>
                </a:solidFill>
              </a:defRPr>
            </a:lvl1pPr>
          </a:lstStyle>
          <a:p>
            <a:pPr rtl="0"/>
            <a:fld id="{AEAA3239-9EA4-4A65-A281-97F994456D9F}" type="slidenum">
              <a:rPr lang="en-US" smtClean="0"/>
              <a:pPr rtl="0"/>
              <a:t>‹#›</a:t>
            </a:fld>
            <a:endParaRPr lang="en-US"/>
          </a:p>
        </p:txBody>
      </p:sp>
      <p:sp>
        <p:nvSpPr>
          <p:cNvPr id="36" name="Pladsholder til billede 9">
            <a:extLst>
              <a:ext uri="{FF2B5EF4-FFF2-40B4-BE49-F238E27FC236}">
                <a16:creationId xmlns:a16="http://schemas.microsoft.com/office/drawing/2014/main" id="{ED5D7D43-775B-F6E3-C000-80A73E78190A}"/>
              </a:ext>
            </a:extLst>
          </p:cNvPr>
          <p:cNvSpPr>
            <a:spLocks noGrp="1"/>
          </p:cNvSpPr>
          <p:nvPr>
            <p:ph type="pic" sz="quarter" idx="13" hasCustomPrompt="1"/>
          </p:nvPr>
        </p:nvSpPr>
        <p:spPr>
          <a:xfrm>
            <a:off x="3860295" y="0"/>
            <a:ext cx="8326323" cy="6858000"/>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dpi="0" rotWithShape="1">
            <a:blip r:embed="rId2">
              <a:alphaModFix amt="60000"/>
            </a:blip>
            <a:srcRect/>
            <a:stretch>
              <a:fillRect/>
            </a:stretch>
          </a:blipFill>
        </p:spPr>
        <p:txBody>
          <a:bodyPr wrap="square" rtlCol="0">
            <a:noAutofit/>
          </a:bodyPr>
          <a:lstStyle>
            <a:lvl1pPr marL="0" indent="0">
              <a:buNone/>
              <a:defRPr/>
            </a:lvl1pPr>
          </a:lstStyle>
          <a:p>
            <a:pPr rtl="0"/>
            <a:r>
              <a:rPr lang="da"/>
              <a:t> </a:t>
            </a:r>
          </a:p>
        </p:txBody>
      </p:sp>
      <p:sp>
        <p:nvSpPr>
          <p:cNvPr id="37" name="Kombinationstegning 36">
            <a:extLst>
              <a:ext uri="{FF2B5EF4-FFF2-40B4-BE49-F238E27FC236}">
                <a16:creationId xmlns:a16="http://schemas.microsoft.com/office/drawing/2014/main" id="{95BE6104-7C9B-2481-1421-76CDDAC8D30F}"/>
              </a:ext>
            </a:extLst>
          </p:cNvPr>
          <p:cNvSpPr/>
          <p:nvPr/>
        </p:nvSpPr>
        <p:spPr>
          <a:xfrm>
            <a:off x="615697" y="570345"/>
            <a:ext cx="3239216" cy="64008"/>
          </a:xfrm>
          <a:custGeom>
            <a:avLst/>
            <a:gdLst>
              <a:gd name="connsiteX0" fmla="*/ 0 w 7152036"/>
              <a:gd name="connsiteY0" fmla="*/ 0 h 64008"/>
              <a:gd name="connsiteX1" fmla="*/ 7152036 w 7152036"/>
              <a:gd name="connsiteY1" fmla="*/ 0 h 64008"/>
              <a:gd name="connsiteX2" fmla="*/ 7152036 w 7152036"/>
              <a:gd name="connsiteY2" fmla="*/ 64008 h 64008"/>
              <a:gd name="connsiteX3" fmla="*/ 0 w 7152036"/>
              <a:gd name="connsiteY3" fmla="*/ 64008 h 64008"/>
            </a:gdLst>
            <a:ahLst/>
            <a:cxnLst>
              <a:cxn ang="0">
                <a:pos x="connsiteX0" y="connsiteY0"/>
              </a:cxn>
              <a:cxn ang="0">
                <a:pos x="connsiteX1" y="connsiteY1"/>
              </a:cxn>
              <a:cxn ang="0">
                <a:pos x="connsiteX2" y="connsiteY2"/>
              </a:cxn>
              <a:cxn ang="0">
                <a:pos x="connsiteX3" y="connsiteY3"/>
              </a:cxn>
            </a:cxnLst>
            <a:rect l="l" t="t" r="r" b="b"/>
            <a:pathLst>
              <a:path w="7152036" h="64008">
                <a:moveTo>
                  <a:pt x="0" y="0"/>
                </a:moveTo>
                <a:lnTo>
                  <a:pt x="7152036" y="0"/>
                </a:lnTo>
                <a:lnTo>
                  <a:pt x="7152036" y="64008"/>
                </a:lnTo>
                <a:lnTo>
                  <a:pt x="0" y="64008"/>
                </a:ln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Tree>
    <p:extLst>
      <p:ext uri="{BB962C8B-B14F-4D97-AF65-F5344CB8AC3E}">
        <p14:creationId xmlns:p14="http://schemas.microsoft.com/office/powerpoint/2010/main" val="59496885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Indhold med billede 11">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F3BB49-A328-F121-7F27-DEB7C3CC2B0F}"/>
              </a:ext>
            </a:extLst>
          </p:cNvPr>
          <p:cNvSpPr>
            <a:spLocks noGrp="1"/>
          </p:cNvSpPr>
          <p:nvPr>
            <p:ph type="title"/>
          </p:nvPr>
        </p:nvSpPr>
        <p:spPr>
          <a:xfrm>
            <a:off x="533400" y="4742811"/>
            <a:ext cx="3867144" cy="1734189"/>
          </a:xfrm>
          <a:prstGeom prst="rect">
            <a:avLst/>
          </a:prstGeom>
        </p:spPr>
        <p:txBody>
          <a:bodyPr rtlCol="0" anchor="t">
            <a:noAutofit/>
          </a:bodyPr>
          <a:lstStyle>
            <a:lvl1pPr>
              <a:defRPr sz="3600" cap="all" baseline="0">
                <a:solidFill>
                  <a:schemeClr val="tx2"/>
                </a:solidFill>
              </a:defRPr>
            </a:lvl1pPr>
          </a:lstStyle>
          <a:p>
            <a:pPr rtl="0"/>
            <a:r>
              <a:rPr lang="da"/>
              <a:t>Klik for at redigere titeltypografier i master</a:t>
            </a:r>
          </a:p>
        </p:txBody>
      </p:sp>
      <p:sp>
        <p:nvSpPr>
          <p:cNvPr id="11" name="Pladsholder til billede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0"/>
            <a:ext cx="12192000" cy="4361811"/>
          </a:xfrm>
          <a:prstGeom prst="rect">
            <a:avLst/>
          </a:prstGeom>
          <a:blipFill dpi="0" rotWithShape="1">
            <a:blip r:embed="rId2">
              <a:alphaModFix amt="60000"/>
            </a:blip>
            <a:srcRect/>
            <a:stretch>
              <a:fillRect/>
            </a:stretch>
          </a:blipFill>
        </p:spPr>
        <p:txBody>
          <a:bodyPr rtlCol="0"/>
          <a:lstStyle>
            <a:lvl1pPr marL="0" indent="0">
              <a:buNone/>
              <a:defRPr/>
            </a:lvl1pPr>
          </a:lstStyle>
          <a:p>
            <a:pPr rtl="0"/>
            <a:r>
              <a:rPr lang="da"/>
              <a:t> </a:t>
            </a:r>
          </a:p>
        </p:txBody>
      </p:sp>
      <p:sp>
        <p:nvSpPr>
          <p:cNvPr id="8" name="Pladsholder til indhold 7">
            <a:extLst>
              <a:ext uri="{FF2B5EF4-FFF2-40B4-BE49-F238E27FC236}">
                <a16:creationId xmlns:a16="http://schemas.microsoft.com/office/drawing/2014/main" id="{C3D15418-1E32-0501-0E66-54FC2DD08E39}"/>
              </a:ext>
            </a:extLst>
          </p:cNvPr>
          <p:cNvSpPr>
            <a:spLocks noGrp="1"/>
          </p:cNvSpPr>
          <p:nvPr>
            <p:ph sz="quarter" idx="14"/>
          </p:nvPr>
        </p:nvSpPr>
        <p:spPr>
          <a:xfrm>
            <a:off x="4962527" y="4727571"/>
            <a:ext cx="6696073" cy="1749428"/>
          </a:xfrm>
          <a:prstGeom prst="rect">
            <a:avLst/>
          </a:prstGeom>
        </p:spPr>
        <p:txBody>
          <a:bodyPr vert="horz" lIns="91440" tIns="45720" rIns="91440" bIns="45720" rtlCol="0">
            <a:normAutofit/>
          </a:bodyPr>
          <a:lstStyle>
            <a:lvl1pPr marL="0" indent="0">
              <a:buNone/>
              <a:defRPr lang="en-US" dirty="0">
                <a:solidFill>
                  <a:schemeClr val="tx2"/>
                </a:solidFill>
              </a:defRPr>
            </a:lvl1pPr>
            <a:lvl2pPr marL="228600" indent="0">
              <a:buNone/>
              <a:defRPr lang="en-US" dirty="0">
                <a:solidFill>
                  <a:schemeClr val="tx2"/>
                </a:solidFill>
              </a:defRPr>
            </a:lvl2pPr>
            <a:lvl3pPr marL="457200" indent="0">
              <a:buNone/>
              <a:defRPr lang="en-US" dirty="0">
                <a:solidFill>
                  <a:schemeClr val="tx2"/>
                </a:solidFill>
              </a:defRPr>
            </a:lvl3pPr>
            <a:lvl4pPr marL="685800" indent="0">
              <a:buNone/>
              <a:defRPr lang="en-US" dirty="0">
                <a:solidFill>
                  <a:schemeClr val="tx2"/>
                </a:solidFill>
              </a:defRPr>
            </a:lvl4pPr>
            <a:lvl5pPr marL="914400" indent="0">
              <a:buNone/>
              <a:defRPr lang="en-US" dirty="0">
                <a:solidFill>
                  <a:schemeClr val="tx2"/>
                </a:solidFill>
              </a:defRPr>
            </a:lvl5pPr>
          </a:lstStyle>
          <a:p>
            <a:pPr lvl="0" rtl="0"/>
            <a:r>
              <a:rPr lang="da"/>
              <a:t>Klik for at redigere i master</a:t>
            </a:r>
          </a:p>
          <a:p>
            <a:pPr lvl="1" rtl="0"/>
            <a:r>
              <a:rPr lang="da"/>
              <a:t>Andet niveau</a:t>
            </a:r>
          </a:p>
          <a:p>
            <a:pPr lvl="2" rtl="0"/>
            <a:r>
              <a:rPr lang="da"/>
              <a:t>Tredje niveau</a:t>
            </a:r>
          </a:p>
          <a:p>
            <a:pPr lvl="3" rtl="0"/>
            <a:r>
              <a:rPr lang="da"/>
              <a:t>Fjerde niveau</a:t>
            </a:r>
          </a:p>
          <a:p>
            <a:pPr lvl="4" rtl="0"/>
            <a:r>
              <a:rPr lang="da"/>
              <a:t>Femte niveau</a:t>
            </a:r>
            <a:endParaRPr lang="en-US"/>
          </a:p>
        </p:txBody>
      </p:sp>
      <p:sp>
        <p:nvSpPr>
          <p:cNvPr id="6" name="Pladsholder til sidefod 5">
            <a:extLst>
              <a:ext uri="{FF2B5EF4-FFF2-40B4-BE49-F238E27FC236}">
                <a16:creationId xmlns:a16="http://schemas.microsoft.com/office/drawing/2014/main" id="{C2BDD5A2-CE3E-3215-6DAA-F75C0D1229DA}"/>
              </a:ext>
            </a:extLst>
          </p:cNvPr>
          <p:cNvSpPr>
            <a:spLocks noGrp="1"/>
          </p:cNvSpPr>
          <p:nvPr>
            <p:ph type="ftr" sz="quarter" idx="11"/>
          </p:nvPr>
        </p:nvSpPr>
        <p:spPr>
          <a:xfrm>
            <a:off x="533399" y="6477000"/>
            <a:ext cx="8576637" cy="381001"/>
          </a:xfrm>
          <a:prstGeom prst="rect">
            <a:avLst/>
          </a:prstGeom>
        </p:spPr>
        <p:txBody>
          <a:bodyPr rtlCol="0"/>
          <a:lstStyle>
            <a:lvl1pPr>
              <a:defRPr>
                <a:solidFill>
                  <a:schemeClr val="tx2"/>
                </a:solidFill>
              </a:defRPr>
            </a:lvl1pPr>
          </a:lstStyle>
          <a:p>
            <a:pPr rtl="0"/>
            <a:r>
              <a:rPr lang="da"/>
              <a:t>Titel på præsentation</a:t>
            </a:r>
            <a:endParaRPr lang="en-US"/>
          </a:p>
        </p:txBody>
      </p:sp>
      <p:sp>
        <p:nvSpPr>
          <p:cNvPr id="5" name="Pladsholder til dato 4">
            <a:extLst>
              <a:ext uri="{FF2B5EF4-FFF2-40B4-BE49-F238E27FC236}">
                <a16:creationId xmlns:a16="http://schemas.microsoft.com/office/drawing/2014/main" id="{897D0B7E-1A60-DA52-6965-92412B1C2F9F}"/>
              </a:ext>
            </a:extLst>
          </p:cNvPr>
          <p:cNvSpPr>
            <a:spLocks noGrp="1"/>
          </p:cNvSpPr>
          <p:nvPr>
            <p:ph type="dt" sz="half" idx="10"/>
          </p:nvPr>
        </p:nvSpPr>
        <p:spPr>
          <a:xfrm>
            <a:off x="9110036" y="6476999"/>
            <a:ext cx="1891338" cy="381001"/>
          </a:xfrm>
          <a:prstGeom prst="rect">
            <a:avLst/>
          </a:prstGeom>
        </p:spPr>
        <p:txBody>
          <a:bodyPr rtlCol="0"/>
          <a:lstStyle>
            <a:lvl1pPr>
              <a:defRPr>
                <a:solidFill>
                  <a:schemeClr val="tx2"/>
                </a:solidFill>
              </a:defRPr>
            </a:lvl1pPr>
          </a:lstStyle>
          <a:p>
            <a:pPr rtl="0"/>
            <a:r>
              <a:rPr lang="en-US"/>
              <a:t>17/09/2025</a:t>
            </a:r>
          </a:p>
        </p:txBody>
      </p:sp>
      <p:sp>
        <p:nvSpPr>
          <p:cNvPr id="7" name="Pladsholder til slidenumm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001374" y="6477000"/>
            <a:ext cx="657226" cy="381001"/>
          </a:xfrm>
          <a:prstGeom prst="rect">
            <a:avLst/>
          </a:prstGeom>
        </p:spPr>
        <p:txBody>
          <a:bodyPr rtlCol="0"/>
          <a:lstStyle>
            <a:lvl1pPr>
              <a:defRPr>
                <a:solidFill>
                  <a:schemeClr val="tx2"/>
                </a:solidFill>
              </a:defRPr>
            </a:lvl1pPr>
          </a:lstStyle>
          <a:p>
            <a:pPr rtl="0"/>
            <a:fld id="{AEAA3239-9EA4-4A65-A281-97F994456D9F}" type="slidenum">
              <a:rPr lang="en-US" smtClean="0"/>
              <a:pPr rtl="0"/>
              <a:t>‹#›</a:t>
            </a:fld>
            <a:endParaRPr lang="en-US"/>
          </a:p>
        </p:txBody>
      </p:sp>
    </p:spTree>
    <p:extLst>
      <p:ext uri="{BB962C8B-B14F-4D97-AF65-F5344CB8AC3E}">
        <p14:creationId xmlns:p14="http://schemas.microsoft.com/office/powerpoint/2010/main" val="6180810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dhold med billede 12">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F3BB49-A328-F121-7F27-DEB7C3CC2B0F}"/>
              </a:ext>
            </a:extLst>
          </p:cNvPr>
          <p:cNvSpPr>
            <a:spLocks noGrp="1"/>
          </p:cNvSpPr>
          <p:nvPr>
            <p:ph type="title"/>
          </p:nvPr>
        </p:nvSpPr>
        <p:spPr>
          <a:xfrm>
            <a:off x="533400" y="3623948"/>
            <a:ext cx="3486152" cy="2599051"/>
          </a:xfrm>
          <a:prstGeom prst="rect">
            <a:avLst/>
          </a:prstGeom>
        </p:spPr>
        <p:txBody>
          <a:bodyPr rtlCol="0" anchor="t">
            <a:normAutofit/>
          </a:bodyPr>
          <a:lstStyle>
            <a:lvl1pPr>
              <a:defRPr sz="3600" cap="all" baseline="0">
                <a:solidFill>
                  <a:schemeClr val="tx2"/>
                </a:solidFill>
              </a:defRPr>
            </a:lvl1pPr>
          </a:lstStyle>
          <a:p>
            <a:pPr rtl="0"/>
            <a:r>
              <a:rPr lang="da"/>
              <a:t>Klik for at redigere titeltypografier i master</a:t>
            </a:r>
          </a:p>
        </p:txBody>
      </p:sp>
      <p:sp>
        <p:nvSpPr>
          <p:cNvPr id="11" name="Pladsholder til billede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0"/>
            <a:ext cx="12192000" cy="3242949"/>
          </a:xfrm>
          <a:prstGeom prst="rect">
            <a:avLst/>
          </a:prstGeom>
          <a:blipFill dpi="0" rotWithShape="1">
            <a:blip r:embed="rId2">
              <a:alphaModFix amt="60000"/>
            </a:blip>
            <a:srcRect/>
            <a:stretch>
              <a:fillRect/>
            </a:stretch>
          </a:blipFill>
        </p:spPr>
        <p:txBody>
          <a:bodyPr rtlCol="0"/>
          <a:lstStyle>
            <a:lvl1pPr marL="0" indent="0">
              <a:buNone/>
              <a:defRPr/>
            </a:lvl1pPr>
          </a:lstStyle>
          <a:p>
            <a:pPr rtl="0"/>
            <a:r>
              <a:rPr lang="da"/>
              <a:t> </a:t>
            </a:r>
          </a:p>
        </p:txBody>
      </p:sp>
      <p:sp>
        <p:nvSpPr>
          <p:cNvPr id="8" name="Pladsholder til indhold 7">
            <a:extLst>
              <a:ext uri="{FF2B5EF4-FFF2-40B4-BE49-F238E27FC236}">
                <a16:creationId xmlns:a16="http://schemas.microsoft.com/office/drawing/2014/main" id="{C3D15418-1E32-0501-0E66-54FC2DD08E39}"/>
              </a:ext>
            </a:extLst>
          </p:cNvPr>
          <p:cNvSpPr>
            <a:spLocks noGrp="1"/>
          </p:cNvSpPr>
          <p:nvPr>
            <p:ph sz="quarter" idx="14"/>
          </p:nvPr>
        </p:nvSpPr>
        <p:spPr>
          <a:xfrm>
            <a:off x="4405936" y="3623949"/>
            <a:ext cx="7252664" cy="2599050"/>
          </a:xfrm>
          <a:prstGeom prst="rect">
            <a:avLst/>
          </a:prstGeom>
        </p:spPr>
        <p:txBody>
          <a:bodyPr vert="horz" lIns="91440" tIns="45720" rIns="91440" bIns="45720" rtlCol="0">
            <a:normAutofit/>
          </a:bodyPr>
          <a:lstStyle>
            <a:lvl1pPr marL="0" indent="0">
              <a:buNone/>
              <a:defRPr lang="en-US" dirty="0">
                <a:solidFill>
                  <a:schemeClr val="tx2"/>
                </a:solidFill>
              </a:defRPr>
            </a:lvl1pPr>
            <a:lvl2pPr marL="228600" indent="0">
              <a:buNone/>
              <a:defRPr lang="en-US" dirty="0">
                <a:solidFill>
                  <a:schemeClr val="tx2"/>
                </a:solidFill>
              </a:defRPr>
            </a:lvl2pPr>
            <a:lvl3pPr marL="457200" indent="0">
              <a:buNone/>
              <a:defRPr lang="en-US" dirty="0">
                <a:solidFill>
                  <a:schemeClr val="tx2"/>
                </a:solidFill>
              </a:defRPr>
            </a:lvl3pPr>
            <a:lvl4pPr marL="685800" indent="0">
              <a:buNone/>
              <a:defRPr lang="en-US" dirty="0">
                <a:solidFill>
                  <a:schemeClr val="tx2"/>
                </a:solidFill>
              </a:defRPr>
            </a:lvl4pPr>
            <a:lvl5pPr marL="914400" indent="0">
              <a:buNone/>
              <a:defRPr lang="en-US" dirty="0">
                <a:solidFill>
                  <a:schemeClr val="tx2"/>
                </a:solidFill>
              </a:defRPr>
            </a:lvl5pPr>
          </a:lstStyle>
          <a:p>
            <a:pPr lvl="0" rtl="0"/>
            <a:r>
              <a:rPr lang="da"/>
              <a:t>Klik for at redigere i master</a:t>
            </a:r>
          </a:p>
          <a:p>
            <a:pPr lvl="1" rtl="0"/>
            <a:r>
              <a:rPr lang="da"/>
              <a:t>Andet niveau</a:t>
            </a:r>
          </a:p>
          <a:p>
            <a:pPr lvl="2" rtl="0"/>
            <a:r>
              <a:rPr lang="da"/>
              <a:t>Tredje niveau</a:t>
            </a:r>
          </a:p>
          <a:p>
            <a:pPr lvl="3" rtl="0"/>
            <a:r>
              <a:rPr lang="da"/>
              <a:t>Fjerde niveau</a:t>
            </a:r>
          </a:p>
          <a:p>
            <a:pPr lvl="4" rtl="0"/>
            <a:r>
              <a:rPr lang="da"/>
              <a:t>Femte niveau</a:t>
            </a:r>
            <a:endParaRPr lang="en-US"/>
          </a:p>
        </p:txBody>
      </p:sp>
      <p:sp>
        <p:nvSpPr>
          <p:cNvPr id="6" name="Pladsholder til sidefod 5">
            <a:extLst>
              <a:ext uri="{FF2B5EF4-FFF2-40B4-BE49-F238E27FC236}">
                <a16:creationId xmlns:a16="http://schemas.microsoft.com/office/drawing/2014/main" id="{C2BDD5A2-CE3E-3215-6DAA-F75C0D1229DA}"/>
              </a:ext>
            </a:extLst>
          </p:cNvPr>
          <p:cNvSpPr>
            <a:spLocks noGrp="1"/>
          </p:cNvSpPr>
          <p:nvPr>
            <p:ph type="ftr" sz="quarter" idx="11"/>
          </p:nvPr>
        </p:nvSpPr>
        <p:spPr>
          <a:xfrm>
            <a:off x="533399" y="6477000"/>
            <a:ext cx="8576637" cy="381001"/>
          </a:xfrm>
          <a:prstGeom prst="rect">
            <a:avLst/>
          </a:prstGeom>
        </p:spPr>
        <p:txBody>
          <a:bodyPr rtlCol="0"/>
          <a:lstStyle>
            <a:lvl1pPr>
              <a:defRPr>
                <a:solidFill>
                  <a:schemeClr val="tx2"/>
                </a:solidFill>
              </a:defRPr>
            </a:lvl1pPr>
          </a:lstStyle>
          <a:p>
            <a:pPr rtl="0"/>
            <a:r>
              <a:rPr lang="da"/>
              <a:t>Titel på præsentation</a:t>
            </a:r>
            <a:endParaRPr lang="en-US"/>
          </a:p>
        </p:txBody>
      </p:sp>
      <p:sp>
        <p:nvSpPr>
          <p:cNvPr id="5" name="Pladsholder til dato 4">
            <a:extLst>
              <a:ext uri="{FF2B5EF4-FFF2-40B4-BE49-F238E27FC236}">
                <a16:creationId xmlns:a16="http://schemas.microsoft.com/office/drawing/2014/main" id="{897D0B7E-1A60-DA52-6965-92412B1C2F9F}"/>
              </a:ext>
            </a:extLst>
          </p:cNvPr>
          <p:cNvSpPr>
            <a:spLocks noGrp="1"/>
          </p:cNvSpPr>
          <p:nvPr>
            <p:ph type="dt" sz="half" idx="10"/>
          </p:nvPr>
        </p:nvSpPr>
        <p:spPr>
          <a:xfrm>
            <a:off x="9110036" y="6476999"/>
            <a:ext cx="1891338" cy="381001"/>
          </a:xfrm>
          <a:prstGeom prst="rect">
            <a:avLst/>
          </a:prstGeom>
        </p:spPr>
        <p:txBody>
          <a:bodyPr rtlCol="0"/>
          <a:lstStyle>
            <a:lvl1pPr>
              <a:defRPr>
                <a:solidFill>
                  <a:schemeClr val="tx2"/>
                </a:solidFill>
              </a:defRPr>
            </a:lvl1pPr>
          </a:lstStyle>
          <a:p>
            <a:pPr rtl="0"/>
            <a:r>
              <a:rPr lang="en-US"/>
              <a:t>17/09/2025</a:t>
            </a:r>
          </a:p>
        </p:txBody>
      </p:sp>
      <p:sp>
        <p:nvSpPr>
          <p:cNvPr id="7" name="Pladsholder til slidenumm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001374" y="6477000"/>
            <a:ext cx="657226" cy="381001"/>
          </a:xfrm>
          <a:prstGeom prst="rect">
            <a:avLst/>
          </a:prstGeom>
        </p:spPr>
        <p:txBody>
          <a:bodyPr rtlCol="0"/>
          <a:lstStyle>
            <a:lvl1pPr>
              <a:defRPr>
                <a:solidFill>
                  <a:schemeClr val="tx2"/>
                </a:solidFill>
              </a:defRPr>
            </a:lvl1pPr>
          </a:lstStyle>
          <a:p>
            <a:pPr rtl="0"/>
            <a:fld id="{AEAA3239-9EA4-4A65-A281-97F994456D9F}" type="slidenum">
              <a:rPr lang="en-US" smtClean="0"/>
              <a:pPr rtl="0"/>
              <a:t>‹#›</a:t>
            </a:fld>
            <a:endParaRPr lang="en-US"/>
          </a:p>
        </p:txBody>
      </p:sp>
    </p:spTree>
    <p:extLst>
      <p:ext uri="{BB962C8B-B14F-4D97-AF65-F5344CB8AC3E}">
        <p14:creationId xmlns:p14="http://schemas.microsoft.com/office/powerpoint/2010/main" val="356225195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Indhold med billede 13">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F3BB49-A328-F121-7F27-DEB7C3CC2B0F}"/>
              </a:ext>
            </a:extLst>
          </p:cNvPr>
          <p:cNvSpPr>
            <a:spLocks noGrp="1"/>
          </p:cNvSpPr>
          <p:nvPr>
            <p:ph type="title"/>
          </p:nvPr>
        </p:nvSpPr>
        <p:spPr>
          <a:xfrm>
            <a:off x="533400" y="1016955"/>
            <a:ext cx="2924179" cy="1773540"/>
          </a:xfrm>
          <a:prstGeom prst="rect">
            <a:avLst/>
          </a:prstGeom>
        </p:spPr>
        <p:txBody>
          <a:bodyPr rtlCol="0" anchor="t">
            <a:normAutofit/>
          </a:bodyPr>
          <a:lstStyle>
            <a:lvl1pPr>
              <a:defRPr sz="3600" cap="all" baseline="0">
                <a:solidFill>
                  <a:schemeClr val="tx2"/>
                </a:solidFill>
              </a:defRPr>
            </a:lvl1pPr>
          </a:lstStyle>
          <a:p>
            <a:pPr rtl="0"/>
            <a:r>
              <a:rPr lang="da"/>
              <a:t>Klik for at redigere titeltypografier i master</a:t>
            </a:r>
          </a:p>
        </p:txBody>
      </p:sp>
      <p:sp>
        <p:nvSpPr>
          <p:cNvPr id="6" name="Pladsholder til sidefod 5">
            <a:extLst>
              <a:ext uri="{FF2B5EF4-FFF2-40B4-BE49-F238E27FC236}">
                <a16:creationId xmlns:a16="http://schemas.microsoft.com/office/drawing/2014/main" id="{C2BDD5A2-CE3E-3215-6DAA-F75C0D1229DA}"/>
              </a:ext>
            </a:extLst>
          </p:cNvPr>
          <p:cNvSpPr>
            <a:spLocks noGrp="1"/>
          </p:cNvSpPr>
          <p:nvPr>
            <p:ph type="ftr" sz="quarter" idx="11"/>
          </p:nvPr>
        </p:nvSpPr>
        <p:spPr>
          <a:xfrm>
            <a:off x="533399" y="0"/>
            <a:ext cx="9138609" cy="409729"/>
          </a:xfrm>
          <a:prstGeom prst="rect">
            <a:avLst/>
          </a:prstGeom>
        </p:spPr>
        <p:txBody>
          <a:bodyPr rtlCol="0"/>
          <a:lstStyle>
            <a:lvl1pPr>
              <a:defRPr>
                <a:solidFill>
                  <a:schemeClr val="tx2"/>
                </a:solidFill>
              </a:defRPr>
            </a:lvl1pPr>
          </a:lstStyle>
          <a:p>
            <a:pPr rtl="0"/>
            <a:r>
              <a:rPr lang="da"/>
              <a:t>Præsentationstitel</a:t>
            </a:r>
            <a:endParaRPr lang="en-US"/>
          </a:p>
        </p:txBody>
      </p:sp>
      <p:sp>
        <p:nvSpPr>
          <p:cNvPr id="5" name="Pladsholder til dato 4">
            <a:extLst>
              <a:ext uri="{FF2B5EF4-FFF2-40B4-BE49-F238E27FC236}">
                <a16:creationId xmlns:a16="http://schemas.microsoft.com/office/drawing/2014/main" id="{897D0B7E-1A60-DA52-6965-92412B1C2F9F}"/>
              </a:ext>
            </a:extLst>
          </p:cNvPr>
          <p:cNvSpPr>
            <a:spLocks noGrp="1"/>
          </p:cNvSpPr>
          <p:nvPr>
            <p:ph type="dt" sz="half" idx="10"/>
          </p:nvPr>
        </p:nvSpPr>
        <p:spPr>
          <a:xfrm>
            <a:off x="9672014" y="0"/>
            <a:ext cx="1329365" cy="409729"/>
          </a:xfrm>
          <a:prstGeom prst="rect">
            <a:avLst/>
          </a:prstGeom>
        </p:spPr>
        <p:txBody>
          <a:bodyPr rtlCol="0"/>
          <a:lstStyle>
            <a:lvl1pPr>
              <a:defRPr>
                <a:solidFill>
                  <a:schemeClr val="tx2"/>
                </a:solidFill>
              </a:defRPr>
            </a:lvl1pPr>
          </a:lstStyle>
          <a:p>
            <a:pPr rtl="0"/>
            <a:r>
              <a:rPr lang="en-US"/>
              <a:t>17/09/2025</a:t>
            </a:r>
          </a:p>
        </p:txBody>
      </p:sp>
      <p:sp>
        <p:nvSpPr>
          <p:cNvPr id="7" name="Pladsholder til slidenumm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001379" y="0"/>
            <a:ext cx="657221" cy="409729"/>
          </a:xfrm>
          <a:prstGeom prst="rect">
            <a:avLst/>
          </a:prstGeom>
        </p:spPr>
        <p:txBody>
          <a:bodyPr rtlCol="0"/>
          <a:lstStyle>
            <a:lvl1pPr>
              <a:defRPr>
                <a:solidFill>
                  <a:schemeClr val="tx2"/>
                </a:solidFill>
              </a:defRPr>
            </a:lvl1pPr>
          </a:lstStyle>
          <a:p>
            <a:pPr rtl="0"/>
            <a:fld id="{AEAA3239-9EA4-4A65-A281-97F994456D9F}" type="slidenum">
              <a:rPr lang="en-US" smtClean="0"/>
              <a:pPr rtl="0"/>
              <a:t>‹#›</a:t>
            </a:fld>
            <a:endParaRPr lang="en-US"/>
          </a:p>
        </p:txBody>
      </p:sp>
      <p:sp>
        <p:nvSpPr>
          <p:cNvPr id="8" name="Pladsholder til indhold 7">
            <a:extLst>
              <a:ext uri="{FF2B5EF4-FFF2-40B4-BE49-F238E27FC236}">
                <a16:creationId xmlns:a16="http://schemas.microsoft.com/office/drawing/2014/main" id="{C3D15418-1E32-0501-0E66-54FC2DD08E39}"/>
              </a:ext>
            </a:extLst>
          </p:cNvPr>
          <p:cNvSpPr>
            <a:spLocks noGrp="1"/>
          </p:cNvSpPr>
          <p:nvPr>
            <p:ph sz="quarter" idx="14"/>
          </p:nvPr>
        </p:nvSpPr>
        <p:spPr>
          <a:xfrm>
            <a:off x="4019552" y="1001715"/>
            <a:ext cx="7639048" cy="2232334"/>
          </a:xfrm>
          <a:prstGeom prst="rect">
            <a:avLst/>
          </a:prstGeom>
        </p:spPr>
        <p:txBody>
          <a:bodyPr vert="horz" lIns="91440" tIns="45720" rIns="91440" bIns="45720" rtlCol="0">
            <a:normAutofit/>
          </a:bodyPr>
          <a:lstStyle>
            <a:lvl1pPr marL="0" indent="0">
              <a:buNone/>
              <a:defRPr lang="en-US" dirty="0">
                <a:solidFill>
                  <a:schemeClr val="tx2"/>
                </a:solidFill>
              </a:defRPr>
            </a:lvl1pPr>
            <a:lvl2pPr marL="228600" indent="0">
              <a:buNone/>
              <a:defRPr lang="en-US" dirty="0">
                <a:solidFill>
                  <a:schemeClr val="tx2"/>
                </a:solidFill>
              </a:defRPr>
            </a:lvl2pPr>
            <a:lvl3pPr marL="457200" indent="0">
              <a:buNone/>
              <a:defRPr lang="en-US" dirty="0">
                <a:solidFill>
                  <a:schemeClr val="tx2"/>
                </a:solidFill>
              </a:defRPr>
            </a:lvl3pPr>
            <a:lvl4pPr marL="685800" indent="0">
              <a:buNone/>
              <a:defRPr lang="en-US" dirty="0">
                <a:solidFill>
                  <a:schemeClr val="tx2"/>
                </a:solidFill>
              </a:defRPr>
            </a:lvl4pPr>
            <a:lvl5pPr marL="914400" indent="0">
              <a:buNone/>
              <a:defRPr lang="en-US" dirty="0">
                <a:solidFill>
                  <a:schemeClr val="tx2"/>
                </a:solidFill>
              </a:defRPr>
            </a:lvl5pPr>
          </a:lstStyle>
          <a:p>
            <a:pPr lvl="0" rtl="0"/>
            <a:r>
              <a:rPr lang="da"/>
              <a:t>Klik for at redigere i master</a:t>
            </a:r>
          </a:p>
          <a:p>
            <a:pPr lvl="1" rtl="0"/>
            <a:r>
              <a:rPr lang="da"/>
              <a:t>Andet niveau</a:t>
            </a:r>
          </a:p>
          <a:p>
            <a:pPr lvl="2" rtl="0"/>
            <a:r>
              <a:rPr lang="da"/>
              <a:t>Tredje niveau</a:t>
            </a:r>
          </a:p>
          <a:p>
            <a:pPr lvl="3" rtl="0"/>
            <a:r>
              <a:rPr lang="da"/>
              <a:t>Fjerde niveau</a:t>
            </a:r>
          </a:p>
          <a:p>
            <a:pPr lvl="4" rtl="0"/>
            <a:r>
              <a:rPr lang="da"/>
              <a:t>Femte niveau</a:t>
            </a:r>
            <a:endParaRPr lang="en-US"/>
          </a:p>
        </p:txBody>
      </p:sp>
      <p:sp>
        <p:nvSpPr>
          <p:cNvPr id="35" name="Pladsholder til billede 10">
            <a:extLst>
              <a:ext uri="{FF2B5EF4-FFF2-40B4-BE49-F238E27FC236}">
                <a16:creationId xmlns:a16="http://schemas.microsoft.com/office/drawing/2014/main" id="{4F7C1A4C-ACA8-3A17-4922-8A9094FFB30A}"/>
              </a:ext>
            </a:extLst>
          </p:cNvPr>
          <p:cNvSpPr>
            <a:spLocks noGrp="1"/>
          </p:cNvSpPr>
          <p:nvPr>
            <p:ph type="pic" sz="quarter" idx="13" hasCustomPrompt="1"/>
          </p:nvPr>
        </p:nvSpPr>
        <p:spPr>
          <a:xfrm>
            <a:off x="-1" y="3623947"/>
            <a:ext cx="12192000" cy="3234054"/>
          </a:xfrm>
          <a:prstGeom prst="rect">
            <a:avLst/>
          </a:prstGeom>
          <a:blipFill dpi="0" rotWithShape="1">
            <a:blip r:embed="rId2">
              <a:alphaModFix amt="60000"/>
            </a:blip>
            <a:srcRect/>
            <a:stretch>
              <a:fillRect/>
            </a:stretch>
          </a:blipFill>
        </p:spPr>
        <p:txBody>
          <a:bodyPr rtlCol="0"/>
          <a:lstStyle>
            <a:lvl1pPr marL="0" indent="0">
              <a:buNone/>
              <a:defRPr/>
            </a:lvl1pPr>
          </a:lstStyle>
          <a:p>
            <a:pPr rtl="0"/>
            <a:r>
              <a:rPr lang="da"/>
              <a:t> </a:t>
            </a:r>
          </a:p>
        </p:txBody>
      </p:sp>
    </p:spTree>
    <p:extLst>
      <p:ext uri="{BB962C8B-B14F-4D97-AF65-F5344CB8AC3E}">
        <p14:creationId xmlns:p14="http://schemas.microsoft.com/office/powerpoint/2010/main" val="344975896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Indhold med billede 14">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F3BB49-A328-F121-7F27-DEB7C3CC2B0F}"/>
              </a:ext>
            </a:extLst>
          </p:cNvPr>
          <p:cNvSpPr>
            <a:spLocks noGrp="1"/>
          </p:cNvSpPr>
          <p:nvPr>
            <p:ph type="title"/>
          </p:nvPr>
        </p:nvSpPr>
        <p:spPr>
          <a:xfrm>
            <a:off x="533400" y="1016955"/>
            <a:ext cx="11125200" cy="731520"/>
          </a:xfrm>
          <a:prstGeom prst="rect">
            <a:avLst/>
          </a:prstGeom>
        </p:spPr>
        <p:txBody>
          <a:bodyPr rtlCol="0" anchor="t"/>
          <a:lstStyle>
            <a:lvl1pPr>
              <a:defRPr cap="all" baseline="0">
                <a:solidFill>
                  <a:schemeClr val="tx2"/>
                </a:solidFill>
              </a:defRPr>
            </a:lvl1pPr>
          </a:lstStyle>
          <a:p>
            <a:pPr rtl="0"/>
            <a:r>
              <a:rPr lang="da"/>
              <a:t>Klik for at redigere titeltypografier i master</a:t>
            </a:r>
          </a:p>
        </p:txBody>
      </p:sp>
      <p:sp>
        <p:nvSpPr>
          <p:cNvPr id="8" name="Pladsholder til indhold 7">
            <a:extLst>
              <a:ext uri="{FF2B5EF4-FFF2-40B4-BE49-F238E27FC236}">
                <a16:creationId xmlns:a16="http://schemas.microsoft.com/office/drawing/2014/main" id="{07755DB3-9272-8E5E-039F-AC14A2C07898}"/>
              </a:ext>
            </a:extLst>
          </p:cNvPr>
          <p:cNvSpPr>
            <a:spLocks noGrp="1"/>
          </p:cNvSpPr>
          <p:nvPr>
            <p:ph sz="quarter" idx="14"/>
          </p:nvPr>
        </p:nvSpPr>
        <p:spPr>
          <a:xfrm>
            <a:off x="533399" y="2145668"/>
            <a:ext cx="4810129" cy="4378006"/>
          </a:xfrm>
          <a:prstGeom prst="rect">
            <a:avLst/>
          </a:prstGeom>
        </p:spPr>
        <p:txBody>
          <a:bodyPr rtlCol="0"/>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rtl="0"/>
            <a:r>
              <a:rPr lang="da"/>
              <a:t>Klik for at redigere i master</a:t>
            </a:r>
          </a:p>
          <a:p>
            <a:pPr lvl="1" rtl="0"/>
            <a:r>
              <a:rPr lang="da"/>
              <a:t>Andet niveau</a:t>
            </a:r>
          </a:p>
          <a:p>
            <a:pPr lvl="2" rtl="0"/>
            <a:r>
              <a:rPr lang="da"/>
              <a:t>Tredje niveau</a:t>
            </a:r>
          </a:p>
          <a:p>
            <a:pPr lvl="3" rtl="0"/>
            <a:r>
              <a:rPr lang="da"/>
              <a:t>Fjerde niveau</a:t>
            </a:r>
          </a:p>
          <a:p>
            <a:pPr lvl="4" rtl="0"/>
            <a:r>
              <a:rPr lang="da"/>
              <a:t>Femte niveau</a:t>
            </a:r>
            <a:endParaRPr lang="en-US"/>
          </a:p>
        </p:txBody>
      </p:sp>
      <p:sp>
        <p:nvSpPr>
          <p:cNvPr id="9" name="Pladsholder til sidefod 8">
            <a:extLst>
              <a:ext uri="{FF2B5EF4-FFF2-40B4-BE49-F238E27FC236}">
                <a16:creationId xmlns:a16="http://schemas.microsoft.com/office/drawing/2014/main" id="{820916D3-99FA-E971-607F-14E290E58854}"/>
              </a:ext>
            </a:extLst>
          </p:cNvPr>
          <p:cNvSpPr>
            <a:spLocks noGrp="1"/>
          </p:cNvSpPr>
          <p:nvPr>
            <p:ph type="ftr" sz="quarter" idx="16"/>
          </p:nvPr>
        </p:nvSpPr>
        <p:spPr>
          <a:xfrm>
            <a:off x="533400" y="6476999"/>
            <a:ext cx="3315941" cy="381001"/>
          </a:xfrm>
          <a:prstGeom prst="rect">
            <a:avLst/>
          </a:prstGeom>
        </p:spPr>
        <p:txBody>
          <a:bodyPr rtlCol="0"/>
          <a:lstStyle>
            <a:lvl1pPr>
              <a:defRPr>
                <a:solidFill>
                  <a:schemeClr val="tx2"/>
                </a:solidFill>
              </a:defRPr>
            </a:lvl1pPr>
          </a:lstStyle>
          <a:p>
            <a:pPr rtl="0"/>
            <a:r>
              <a:rPr lang="da"/>
              <a:t>Titel på præsentation</a:t>
            </a:r>
            <a:endParaRPr lang="en-US"/>
          </a:p>
        </p:txBody>
      </p:sp>
      <p:sp>
        <p:nvSpPr>
          <p:cNvPr id="4" name="Pladsholder til dato 3">
            <a:extLst>
              <a:ext uri="{FF2B5EF4-FFF2-40B4-BE49-F238E27FC236}">
                <a16:creationId xmlns:a16="http://schemas.microsoft.com/office/drawing/2014/main" id="{9F3CAD5B-18BB-E21E-3A4C-7BAACB8519A4}"/>
              </a:ext>
            </a:extLst>
          </p:cNvPr>
          <p:cNvSpPr>
            <a:spLocks noGrp="1"/>
          </p:cNvSpPr>
          <p:nvPr>
            <p:ph type="dt" sz="half" idx="15"/>
          </p:nvPr>
        </p:nvSpPr>
        <p:spPr>
          <a:xfrm>
            <a:off x="3854723" y="6476998"/>
            <a:ext cx="942979" cy="381002"/>
          </a:xfrm>
          <a:prstGeom prst="rect">
            <a:avLst/>
          </a:prstGeom>
        </p:spPr>
        <p:txBody>
          <a:bodyPr rtlCol="0"/>
          <a:lstStyle>
            <a:lvl1pPr>
              <a:defRPr>
                <a:solidFill>
                  <a:schemeClr val="tx2"/>
                </a:solidFill>
              </a:defRPr>
            </a:lvl1pPr>
          </a:lstStyle>
          <a:p>
            <a:pPr rtl="0"/>
            <a:r>
              <a:rPr lang="en-US"/>
              <a:t>17/09/2025</a:t>
            </a:r>
          </a:p>
        </p:txBody>
      </p:sp>
      <p:sp>
        <p:nvSpPr>
          <p:cNvPr id="10" name="Pladsholder til slidenummer 9">
            <a:extLst>
              <a:ext uri="{FF2B5EF4-FFF2-40B4-BE49-F238E27FC236}">
                <a16:creationId xmlns:a16="http://schemas.microsoft.com/office/drawing/2014/main" id="{BBDEAB8E-8806-A459-E320-4CA2B455BFD7}"/>
              </a:ext>
            </a:extLst>
          </p:cNvPr>
          <p:cNvSpPr>
            <a:spLocks noGrp="1"/>
          </p:cNvSpPr>
          <p:nvPr>
            <p:ph type="sldNum" sz="quarter" idx="17"/>
          </p:nvPr>
        </p:nvSpPr>
        <p:spPr>
          <a:xfrm>
            <a:off x="4797698" y="6492239"/>
            <a:ext cx="551213" cy="381001"/>
          </a:xfrm>
          <a:prstGeom prst="rect">
            <a:avLst/>
          </a:prstGeom>
        </p:spPr>
        <p:txBody>
          <a:bodyPr rtlCol="0"/>
          <a:lstStyle>
            <a:lvl1pPr>
              <a:defRPr>
                <a:solidFill>
                  <a:schemeClr val="tx2"/>
                </a:solidFill>
              </a:defRPr>
            </a:lvl1pPr>
          </a:lstStyle>
          <a:p>
            <a:pPr rtl="0"/>
            <a:fld id="{AEAA3239-9EA4-4A65-A281-97F994456D9F}" type="slidenum">
              <a:rPr lang="en-US" smtClean="0"/>
              <a:pPr rtl="0"/>
              <a:t>‹#›</a:t>
            </a:fld>
            <a:endParaRPr lang="en-US"/>
          </a:p>
        </p:txBody>
      </p:sp>
      <p:sp>
        <p:nvSpPr>
          <p:cNvPr id="12" name="Pladsholder til billede 11">
            <a:extLst>
              <a:ext uri="{FF2B5EF4-FFF2-40B4-BE49-F238E27FC236}">
                <a16:creationId xmlns:a16="http://schemas.microsoft.com/office/drawing/2014/main" id="{96F64025-FA05-CC42-8294-F944BC95DD00}"/>
              </a:ext>
            </a:extLst>
          </p:cNvPr>
          <p:cNvSpPr>
            <a:spLocks noGrp="1"/>
          </p:cNvSpPr>
          <p:nvPr>
            <p:ph type="pic" sz="quarter" idx="13" hasCustomPrompt="1"/>
          </p:nvPr>
        </p:nvSpPr>
        <p:spPr>
          <a:xfrm>
            <a:off x="5900120" y="2129475"/>
            <a:ext cx="6291878" cy="4728525"/>
          </a:xfrm>
          <a:custGeom>
            <a:avLst/>
            <a:gdLst>
              <a:gd name="connsiteX0" fmla="*/ 0 w 6460672"/>
              <a:gd name="connsiteY0" fmla="*/ 0 h 5029200"/>
              <a:gd name="connsiteX1" fmla="*/ 6460672 w 6460672"/>
              <a:gd name="connsiteY1" fmla="*/ 0 h 5029200"/>
              <a:gd name="connsiteX2" fmla="*/ 6460672 w 6460672"/>
              <a:gd name="connsiteY2" fmla="*/ 5029200 h 5029200"/>
              <a:gd name="connsiteX3" fmla="*/ 0 w 6460672"/>
              <a:gd name="connsiteY3" fmla="*/ 5029200 h 5029200"/>
            </a:gdLst>
            <a:ahLst/>
            <a:cxnLst>
              <a:cxn ang="0">
                <a:pos x="connsiteX0" y="connsiteY0"/>
              </a:cxn>
              <a:cxn ang="0">
                <a:pos x="connsiteX1" y="connsiteY1"/>
              </a:cxn>
              <a:cxn ang="0">
                <a:pos x="connsiteX2" y="connsiteY2"/>
              </a:cxn>
              <a:cxn ang="0">
                <a:pos x="connsiteX3" y="connsiteY3"/>
              </a:cxn>
            </a:cxnLst>
            <a:rect l="l" t="t" r="r" b="b"/>
            <a:pathLst>
              <a:path w="6460672" h="5029200">
                <a:moveTo>
                  <a:pt x="0" y="0"/>
                </a:moveTo>
                <a:lnTo>
                  <a:pt x="6460672" y="0"/>
                </a:lnTo>
                <a:lnTo>
                  <a:pt x="6460672" y="5029200"/>
                </a:lnTo>
                <a:lnTo>
                  <a:pt x="0" y="5029200"/>
                </a:lnTo>
                <a:close/>
              </a:path>
            </a:pathLst>
          </a:custGeom>
          <a:blipFill dpi="0" rotWithShape="1">
            <a:blip r:embed="rId2">
              <a:alphaModFix amt="60000"/>
            </a:blip>
            <a:srcRect/>
            <a:stretch>
              <a:fillRect/>
            </a:stretch>
          </a:blipFill>
        </p:spPr>
        <p:txBody>
          <a:bodyPr vert="horz" wrap="square" lIns="91440" tIns="45720" rIns="91440" bIns="45720" rtlCol="0">
            <a:noAutofit/>
          </a:bodyPr>
          <a:lstStyle>
            <a:lvl1pPr marL="0" indent="0">
              <a:buNone/>
              <a:defRPr lang="en-US" dirty="0"/>
            </a:lvl1pPr>
          </a:lstStyle>
          <a:p>
            <a:pPr marL="228600" lvl="0" indent="-228600" rtl="0"/>
            <a:r>
              <a:rPr lang="da"/>
              <a:t> </a:t>
            </a:r>
          </a:p>
        </p:txBody>
      </p:sp>
      <p:sp>
        <p:nvSpPr>
          <p:cNvPr id="3" name="Rektangel 2">
            <a:extLst>
              <a:ext uri="{FF2B5EF4-FFF2-40B4-BE49-F238E27FC236}">
                <a16:creationId xmlns:a16="http://schemas.microsoft.com/office/drawing/2014/main" id="{9F7D2DCB-EC64-46B8-8C3D-7FA6E5EABD76}"/>
              </a:ext>
            </a:extLst>
          </p:cNvPr>
          <p:cNvSpPr/>
          <p:nvPr userDrawn="1"/>
        </p:nvSpPr>
        <p:spPr>
          <a:xfrm>
            <a:off x="634030" y="565606"/>
            <a:ext cx="11557968" cy="6400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Tree>
    <p:extLst>
      <p:ext uri="{BB962C8B-B14F-4D97-AF65-F5344CB8AC3E}">
        <p14:creationId xmlns:p14="http://schemas.microsoft.com/office/powerpoint/2010/main" val="2392456820"/>
      </p:ext>
    </p:extLst>
  </p:cSld>
  <p:clrMapOvr>
    <a:overrideClrMapping bg1="lt1" tx1="dk1" bg2="lt2" tx2="dk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Indhold med billede 15">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36" name="Rektangel 35">
            <a:extLst>
              <a:ext uri="{FF2B5EF4-FFF2-40B4-BE49-F238E27FC236}">
                <a16:creationId xmlns:a16="http://schemas.microsoft.com/office/drawing/2014/main" id="{293EDC19-2576-AA88-E064-C7C747F16FCD}"/>
              </a:ext>
            </a:extLst>
          </p:cNvPr>
          <p:cNvSpPr/>
          <p:nvPr/>
        </p:nvSpPr>
        <p:spPr>
          <a:xfrm>
            <a:off x="634030" y="565606"/>
            <a:ext cx="11557968" cy="6400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2" name="Titel 1">
            <a:extLst>
              <a:ext uri="{FF2B5EF4-FFF2-40B4-BE49-F238E27FC236}">
                <a16:creationId xmlns:a16="http://schemas.microsoft.com/office/drawing/2014/main" id="{FAF3BB49-A328-F121-7F27-DEB7C3CC2B0F}"/>
              </a:ext>
            </a:extLst>
          </p:cNvPr>
          <p:cNvSpPr>
            <a:spLocks noGrp="1"/>
          </p:cNvSpPr>
          <p:nvPr>
            <p:ph type="title"/>
          </p:nvPr>
        </p:nvSpPr>
        <p:spPr>
          <a:xfrm>
            <a:off x="533400" y="1016955"/>
            <a:ext cx="10969753" cy="731519"/>
          </a:xfrm>
          <a:prstGeom prst="rect">
            <a:avLst/>
          </a:prstGeom>
        </p:spPr>
        <p:txBody>
          <a:bodyPr rtlCol="0" anchor="t"/>
          <a:lstStyle>
            <a:lvl1pPr>
              <a:defRPr cap="all" baseline="0">
                <a:solidFill>
                  <a:schemeClr val="tx2"/>
                </a:solidFill>
              </a:defRPr>
            </a:lvl1pPr>
          </a:lstStyle>
          <a:p>
            <a:pPr rtl="0"/>
            <a:r>
              <a:rPr lang="da"/>
              <a:t>Klik for at redigere titeltypografier i master</a:t>
            </a:r>
          </a:p>
        </p:txBody>
      </p:sp>
      <p:sp>
        <p:nvSpPr>
          <p:cNvPr id="8" name="Pladsholder til indhold 7">
            <a:extLst>
              <a:ext uri="{FF2B5EF4-FFF2-40B4-BE49-F238E27FC236}">
                <a16:creationId xmlns:a16="http://schemas.microsoft.com/office/drawing/2014/main" id="{07755DB3-9272-8E5E-039F-AC14A2C07898}"/>
              </a:ext>
            </a:extLst>
          </p:cNvPr>
          <p:cNvSpPr>
            <a:spLocks noGrp="1"/>
          </p:cNvSpPr>
          <p:nvPr>
            <p:ph sz="quarter" idx="14"/>
          </p:nvPr>
        </p:nvSpPr>
        <p:spPr>
          <a:xfrm>
            <a:off x="533400" y="2145668"/>
            <a:ext cx="4810129" cy="4093525"/>
          </a:xfrm>
          <a:prstGeom prst="rect">
            <a:avLst/>
          </a:prstGeom>
        </p:spPr>
        <p:txBody>
          <a:bodyPr rtlCol="0"/>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rtl="0"/>
            <a:r>
              <a:rPr lang="da"/>
              <a:t>Klik for at redigere i master</a:t>
            </a:r>
          </a:p>
          <a:p>
            <a:pPr lvl="1" rtl="0"/>
            <a:r>
              <a:rPr lang="da"/>
              <a:t>Andet niveau</a:t>
            </a:r>
          </a:p>
          <a:p>
            <a:pPr lvl="2" rtl="0"/>
            <a:r>
              <a:rPr lang="da"/>
              <a:t>Tredje niveau</a:t>
            </a:r>
          </a:p>
          <a:p>
            <a:pPr lvl="3" rtl="0"/>
            <a:r>
              <a:rPr lang="da"/>
              <a:t>Fjerde niveau</a:t>
            </a:r>
          </a:p>
          <a:p>
            <a:pPr lvl="4" rtl="0"/>
            <a:r>
              <a:rPr lang="da"/>
              <a:t>Femte niveau</a:t>
            </a:r>
            <a:endParaRPr lang="en-US"/>
          </a:p>
        </p:txBody>
      </p:sp>
      <p:sp>
        <p:nvSpPr>
          <p:cNvPr id="6" name="Pladsholder til billede 5">
            <a:extLst>
              <a:ext uri="{FF2B5EF4-FFF2-40B4-BE49-F238E27FC236}">
                <a16:creationId xmlns:a16="http://schemas.microsoft.com/office/drawing/2014/main" id="{71A5194B-746E-D0FD-A7D1-71D10560BCCE}"/>
              </a:ext>
            </a:extLst>
          </p:cNvPr>
          <p:cNvSpPr>
            <a:spLocks noGrp="1"/>
          </p:cNvSpPr>
          <p:nvPr>
            <p:ph type="pic" sz="quarter" idx="13" hasCustomPrompt="1"/>
          </p:nvPr>
        </p:nvSpPr>
        <p:spPr>
          <a:xfrm>
            <a:off x="5900120" y="2129474"/>
            <a:ext cx="5758479" cy="4093525"/>
          </a:xfrm>
          <a:custGeom>
            <a:avLst/>
            <a:gdLst>
              <a:gd name="connsiteX0" fmla="*/ 0 w 5560101"/>
              <a:gd name="connsiteY0" fmla="*/ 0 h 4074407"/>
              <a:gd name="connsiteX1" fmla="*/ 5560101 w 5560101"/>
              <a:gd name="connsiteY1" fmla="*/ 0 h 4074407"/>
              <a:gd name="connsiteX2" fmla="*/ 5560101 w 5560101"/>
              <a:gd name="connsiteY2" fmla="*/ 4074407 h 4074407"/>
              <a:gd name="connsiteX3" fmla="*/ 0 w 5560101"/>
              <a:gd name="connsiteY3" fmla="*/ 4074407 h 4074407"/>
            </a:gdLst>
            <a:ahLst/>
            <a:cxnLst>
              <a:cxn ang="0">
                <a:pos x="connsiteX0" y="connsiteY0"/>
              </a:cxn>
              <a:cxn ang="0">
                <a:pos x="connsiteX1" y="connsiteY1"/>
              </a:cxn>
              <a:cxn ang="0">
                <a:pos x="connsiteX2" y="connsiteY2"/>
              </a:cxn>
              <a:cxn ang="0">
                <a:pos x="connsiteX3" y="connsiteY3"/>
              </a:cxn>
            </a:cxnLst>
            <a:rect l="l" t="t" r="r" b="b"/>
            <a:pathLst>
              <a:path w="5560101" h="4074407">
                <a:moveTo>
                  <a:pt x="0" y="0"/>
                </a:moveTo>
                <a:lnTo>
                  <a:pt x="5560101" y="0"/>
                </a:lnTo>
                <a:lnTo>
                  <a:pt x="5560101" y="4074407"/>
                </a:lnTo>
                <a:lnTo>
                  <a:pt x="0" y="4074407"/>
                </a:lnTo>
                <a:close/>
              </a:path>
            </a:pathLst>
          </a:custGeom>
          <a:blipFill dpi="0" rotWithShape="1">
            <a:blip r:embed="rId2">
              <a:alphaModFix amt="60000"/>
            </a:blip>
            <a:srcRect/>
            <a:stretch>
              <a:fillRect/>
            </a:stretch>
          </a:blipFill>
        </p:spPr>
        <p:txBody>
          <a:bodyPr vert="horz" wrap="square" lIns="91440" tIns="45720" rIns="91440" bIns="45720" rtlCol="0">
            <a:noAutofit/>
          </a:bodyPr>
          <a:lstStyle>
            <a:lvl1pPr marL="0" indent="0">
              <a:buNone/>
              <a:defRPr lang="en-US" dirty="0"/>
            </a:lvl1pPr>
          </a:lstStyle>
          <a:p>
            <a:pPr marL="228600" lvl="0" indent="-228600" rtl="0"/>
            <a:r>
              <a:rPr lang="da"/>
              <a:t> </a:t>
            </a:r>
          </a:p>
        </p:txBody>
      </p:sp>
      <p:sp>
        <p:nvSpPr>
          <p:cNvPr id="9" name="Pladsholder til sidefod 8">
            <a:extLst>
              <a:ext uri="{FF2B5EF4-FFF2-40B4-BE49-F238E27FC236}">
                <a16:creationId xmlns:a16="http://schemas.microsoft.com/office/drawing/2014/main" id="{820916D3-99FA-E971-607F-14E290E58854}"/>
              </a:ext>
            </a:extLst>
          </p:cNvPr>
          <p:cNvSpPr>
            <a:spLocks noGrp="1"/>
          </p:cNvSpPr>
          <p:nvPr>
            <p:ph type="ftr" sz="quarter" idx="16"/>
          </p:nvPr>
        </p:nvSpPr>
        <p:spPr>
          <a:xfrm>
            <a:off x="533400" y="6477000"/>
            <a:ext cx="8582017" cy="381000"/>
          </a:xfrm>
          <a:prstGeom prst="rect">
            <a:avLst/>
          </a:prstGeom>
        </p:spPr>
        <p:txBody>
          <a:bodyPr rtlCol="0"/>
          <a:lstStyle>
            <a:lvl1pPr>
              <a:defRPr>
                <a:solidFill>
                  <a:schemeClr val="tx2"/>
                </a:solidFill>
              </a:defRPr>
            </a:lvl1pPr>
          </a:lstStyle>
          <a:p>
            <a:pPr rtl="0"/>
            <a:r>
              <a:rPr lang="da"/>
              <a:t>Præsentationstitel</a:t>
            </a:r>
            <a:endParaRPr lang="en-US"/>
          </a:p>
        </p:txBody>
      </p:sp>
      <p:sp>
        <p:nvSpPr>
          <p:cNvPr id="4" name="Pladsholder til dato 3">
            <a:extLst>
              <a:ext uri="{FF2B5EF4-FFF2-40B4-BE49-F238E27FC236}">
                <a16:creationId xmlns:a16="http://schemas.microsoft.com/office/drawing/2014/main" id="{9F3CAD5B-18BB-E21E-3A4C-7BAACB8519A4}"/>
              </a:ext>
            </a:extLst>
          </p:cNvPr>
          <p:cNvSpPr>
            <a:spLocks noGrp="1"/>
          </p:cNvSpPr>
          <p:nvPr>
            <p:ph type="dt" sz="half" idx="15"/>
          </p:nvPr>
        </p:nvSpPr>
        <p:spPr>
          <a:xfrm>
            <a:off x="9110043" y="6477000"/>
            <a:ext cx="1891326" cy="381000"/>
          </a:xfrm>
          <a:prstGeom prst="rect">
            <a:avLst/>
          </a:prstGeom>
        </p:spPr>
        <p:txBody>
          <a:bodyPr rtlCol="0"/>
          <a:lstStyle>
            <a:lvl1pPr>
              <a:defRPr>
                <a:solidFill>
                  <a:schemeClr val="tx2"/>
                </a:solidFill>
              </a:defRPr>
            </a:lvl1pPr>
          </a:lstStyle>
          <a:p>
            <a:pPr rtl="0"/>
            <a:r>
              <a:rPr lang="en-US"/>
              <a:t>17/09/2025</a:t>
            </a:r>
          </a:p>
        </p:txBody>
      </p:sp>
      <p:sp>
        <p:nvSpPr>
          <p:cNvPr id="10" name="Pladsholder til slidenummer 9">
            <a:extLst>
              <a:ext uri="{FF2B5EF4-FFF2-40B4-BE49-F238E27FC236}">
                <a16:creationId xmlns:a16="http://schemas.microsoft.com/office/drawing/2014/main" id="{BBDEAB8E-8806-A459-E320-4CA2B455BFD7}"/>
              </a:ext>
            </a:extLst>
          </p:cNvPr>
          <p:cNvSpPr>
            <a:spLocks noGrp="1"/>
          </p:cNvSpPr>
          <p:nvPr>
            <p:ph type="sldNum" sz="quarter" idx="17"/>
          </p:nvPr>
        </p:nvSpPr>
        <p:spPr>
          <a:xfrm>
            <a:off x="11001368" y="6492240"/>
            <a:ext cx="657231" cy="365760"/>
          </a:xfrm>
          <a:prstGeom prst="rect">
            <a:avLst/>
          </a:prstGeom>
        </p:spPr>
        <p:txBody>
          <a:bodyPr rtlCol="0"/>
          <a:lstStyle>
            <a:lvl1pPr>
              <a:defRPr>
                <a:solidFill>
                  <a:schemeClr val="tx2"/>
                </a:solidFill>
              </a:defRPr>
            </a:lvl1pPr>
          </a:lstStyle>
          <a:p>
            <a:pPr rtl="0"/>
            <a:fld id="{AEAA3239-9EA4-4A65-A281-97F994456D9F}" type="slidenum">
              <a:rPr lang="en-US" smtClean="0"/>
              <a:pPr rtl="0"/>
              <a:t>‹#›</a:t>
            </a:fld>
            <a:endParaRPr lang="en-US"/>
          </a:p>
        </p:txBody>
      </p:sp>
    </p:spTree>
    <p:extLst>
      <p:ext uri="{BB962C8B-B14F-4D97-AF65-F5344CB8AC3E}">
        <p14:creationId xmlns:p14="http://schemas.microsoft.com/office/powerpoint/2010/main" val="260014017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Indhold med billede 16">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F3BB49-A328-F121-7F27-DEB7C3CC2B0F}"/>
              </a:ext>
            </a:extLst>
          </p:cNvPr>
          <p:cNvSpPr>
            <a:spLocks noGrp="1"/>
          </p:cNvSpPr>
          <p:nvPr>
            <p:ph type="title"/>
          </p:nvPr>
        </p:nvSpPr>
        <p:spPr>
          <a:xfrm>
            <a:off x="533400" y="1016955"/>
            <a:ext cx="11125199" cy="731519"/>
          </a:xfrm>
          <a:prstGeom prst="rect">
            <a:avLst/>
          </a:prstGeom>
        </p:spPr>
        <p:txBody>
          <a:bodyPr rtlCol="0" anchor="t"/>
          <a:lstStyle>
            <a:lvl1pPr>
              <a:defRPr cap="all" baseline="0">
                <a:solidFill>
                  <a:schemeClr val="tx2"/>
                </a:solidFill>
              </a:defRPr>
            </a:lvl1pPr>
          </a:lstStyle>
          <a:p>
            <a:pPr rtl="0"/>
            <a:r>
              <a:rPr lang="da"/>
              <a:t>Klik for at redigere titeltypografier i master</a:t>
            </a:r>
          </a:p>
        </p:txBody>
      </p:sp>
      <p:sp>
        <p:nvSpPr>
          <p:cNvPr id="36" name="Pladsholder til billede 11">
            <a:extLst>
              <a:ext uri="{FF2B5EF4-FFF2-40B4-BE49-F238E27FC236}">
                <a16:creationId xmlns:a16="http://schemas.microsoft.com/office/drawing/2014/main" id="{61ACD7CC-7A35-CC8D-F7DA-128B795065B1}"/>
              </a:ext>
            </a:extLst>
          </p:cNvPr>
          <p:cNvSpPr>
            <a:spLocks noGrp="1"/>
          </p:cNvSpPr>
          <p:nvPr>
            <p:ph type="pic" sz="quarter" idx="18" hasCustomPrompt="1"/>
          </p:nvPr>
        </p:nvSpPr>
        <p:spPr>
          <a:xfrm>
            <a:off x="0" y="2145668"/>
            <a:ext cx="6291878" cy="4728525"/>
          </a:xfrm>
          <a:custGeom>
            <a:avLst/>
            <a:gdLst>
              <a:gd name="connsiteX0" fmla="*/ 0 w 6460672"/>
              <a:gd name="connsiteY0" fmla="*/ 0 h 5029200"/>
              <a:gd name="connsiteX1" fmla="*/ 6460672 w 6460672"/>
              <a:gd name="connsiteY1" fmla="*/ 0 h 5029200"/>
              <a:gd name="connsiteX2" fmla="*/ 6460672 w 6460672"/>
              <a:gd name="connsiteY2" fmla="*/ 5029200 h 5029200"/>
              <a:gd name="connsiteX3" fmla="*/ 0 w 6460672"/>
              <a:gd name="connsiteY3" fmla="*/ 5029200 h 5029200"/>
            </a:gdLst>
            <a:ahLst/>
            <a:cxnLst>
              <a:cxn ang="0">
                <a:pos x="connsiteX0" y="connsiteY0"/>
              </a:cxn>
              <a:cxn ang="0">
                <a:pos x="connsiteX1" y="connsiteY1"/>
              </a:cxn>
              <a:cxn ang="0">
                <a:pos x="connsiteX2" y="connsiteY2"/>
              </a:cxn>
              <a:cxn ang="0">
                <a:pos x="connsiteX3" y="connsiteY3"/>
              </a:cxn>
            </a:cxnLst>
            <a:rect l="l" t="t" r="r" b="b"/>
            <a:pathLst>
              <a:path w="6460672" h="5029200">
                <a:moveTo>
                  <a:pt x="0" y="0"/>
                </a:moveTo>
                <a:lnTo>
                  <a:pt x="6460672" y="0"/>
                </a:lnTo>
                <a:lnTo>
                  <a:pt x="6460672" y="5029200"/>
                </a:lnTo>
                <a:lnTo>
                  <a:pt x="0" y="5029200"/>
                </a:lnTo>
                <a:close/>
              </a:path>
            </a:pathLst>
          </a:custGeom>
          <a:blipFill dpi="0" rotWithShape="1">
            <a:blip r:embed="rId2">
              <a:alphaModFix amt="60000"/>
            </a:blip>
            <a:srcRect/>
            <a:stretch>
              <a:fillRect/>
            </a:stretch>
          </a:blipFill>
        </p:spPr>
        <p:txBody>
          <a:bodyPr vert="horz" wrap="square" lIns="91440" tIns="45720" rIns="91440" bIns="45720" rtlCol="0">
            <a:noAutofit/>
          </a:bodyPr>
          <a:lstStyle>
            <a:lvl1pPr marL="0" indent="0">
              <a:buNone/>
              <a:defRPr lang="en-US" dirty="0"/>
            </a:lvl1pPr>
          </a:lstStyle>
          <a:p>
            <a:pPr marL="228600" lvl="0" indent="-228600" rtl="0"/>
            <a:r>
              <a:rPr lang="da"/>
              <a:t> </a:t>
            </a:r>
          </a:p>
        </p:txBody>
      </p:sp>
      <p:sp>
        <p:nvSpPr>
          <p:cNvPr id="8" name="Pladsholder til indhold 7">
            <a:extLst>
              <a:ext uri="{FF2B5EF4-FFF2-40B4-BE49-F238E27FC236}">
                <a16:creationId xmlns:a16="http://schemas.microsoft.com/office/drawing/2014/main" id="{07755DB3-9272-8E5E-039F-AC14A2C07898}"/>
              </a:ext>
            </a:extLst>
          </p:cNvPr>
          <p:cNvSpPr>
            <a:spLocks noGrp="1"/>
          </p:cNvSpPr>
          <p:nvPr>
            <p:ph sz="quarter" idx="14"/>
          </p:nvPr>
        </p:nvSpPr>
        <p:spPr>
          <a:xfrm>
            <a:off x="6843095" y="2145668"/>
            <a:ext cx="4815505" cy="4190497"/>
          </a:xfrm>
          <a:prstGeom prst="rect">
            <a:avLst/>
          </a:prstGeom>
        </p:spPr>
        <p:txBody>
          <a:bodyPr rtlCol="0"/>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rtl="0"/>
            <a:r>
              <a:rPr lang="da"/>
              <a:t>Klik for at redigere i master</a:t>
            </a:r>
          </a:p>
          <a:p>
            <a:pPr lvl="1" rtl="0"/>
            <a:r>
              <a:rPr lang="da"/>
              <a:t>Andet niveau</a:t>
            </a:r>
          </a:p>
          <a:p>
            <a:pPr lvl="2" rtl="0"/>
            <a:r>
              <a:rPr lang="da"/>
              <a:t>Tredje niveau</a:t>
            </a:r>
          </a:p>
          <a:p>
            <a:pPr lvl="3" rtl="0"/>
            <a:r>
              <a:rPr lang="da"/>
              <a:t>Fjerde niveau</a:t>
            </a:r>
          </a:p>
          <a:p>
            <a:pPr lvl="4" rtl="0"/>
            <a:r>
              <a:rPr lang="da"/>
              <a:t>Femte niveau</a:t>
            </a:r>
            <a:endParaRPr lang="en-US"/>
          </a:p>
        </p:txBody>
      </p:sp>
      <p:sp>
        <p:nvSpPr>
          <p:cNvPr id="9" name="Pladsholder til sidefod 8">
            <a:extLst>
              <a:ext uri="{FF2B5EF4-FFF2-40B4-BE49-F238E27FC236}">
                <a16:creationId xmlns:a16="http://schemas.microsoft.com/office/drawing/2014/main" id="{820916D3-99FA-E971-607F-14E290E58854}"/>
              </a:ext>
            </a:extLst>
          </p:cNvPr>
          <p:cNvSpPr>
            <a:spLocks noGrp="1"/>
          </p:cNvSpPr>
          <p:nvPr>
            <p:ph type="ftr" sz="quarter" idx="16"/>
          </p:nvPr>
        </p:nvSpPr>
        <p:spPr>
          <a:xfrm>
            <a:off x="6843095" y="6492240"/>
            <a:ext cx="3215297" cy="365760"/>
          </a:xfrm>
          <a:prstGeom prst="rect">
            <a:avLst/>
          </a:prstGeom>
        </p:spPr>
        <p:txBody>
          <a:bodyPr rtlCol="0"/>
          <a:lstStyle>
            <a:lvl1pPr>
              <a:defRPr>
                <a:solidFill>
                  <a:schemeClr val="tx2"/>
                </a:solidFill>
              </a:defRPr>
            </a:lvl1pPr>
          </a:lstStyle>
          <a:p>
            <a:pPr rtl="0"/>
            <a:r>
              <a:rPr lang="da"/>
              <a:t>Præsentationstitel</a:t>
            </a:r>
            <a:endParaRPr lang="en-US"/>
          </a:p>
        </p:txBody>
      </p:sp>
      <p:sp>
        <p:nvSpPr>
          <p:cNvPr id="4" name="Pladsholder til dato 3">
            <a:extLst>
              <a:ext uri="{FF2B5EF4-FFF2-40B4-BE49-F238E27FC236}">
                <a16:creationId xmlns:a16="http://schemas.microsoft.com/office/drawing/2014/main" id="{9F3CAD5B-18BB-E21E-3A4C-7BAACB8519A4}"/>
              </a:ext>
            </a:extLst>
          </p:cNvPr>
          <p:cNvSpPr>
            <a:spLocks noGrp="1"/>
          </p:cNvSpPr>
          <p:nvPr>
            <p:ph type="dt" sz="half" idx="15"/>
          </p:nvPr>
        </p:nvSpPr>
        <p:spPr>
          <a:xfrm>
            <a:off x="10058398" y="6492240"/>
            <a:ext cx="942982" cy="365760"/>
          </a:xfrm>
          <a:prstGeom prst="rect">
            <a:avLst/>
          </a:prstGeom>
        </p:spPr>
        <p:txBody>
          <a:bodyPr rtlCol="0"/>
          <a:lstStyle>
            <a:lvl1pPr>
              <a:defRPr>
                <a:solidFill>
                  <a:schemeClr val="tx2"/>
                </a:solidFill>
              </a:defRPr>
            </a:lvl1pPr>
          </a:lstStyle>
          <a:p>
            <a:pPr rtl="0"/>
            <a:r>
              <a:rPr lang="en-US"/>
              <a:t>17/09/2025</a:t>
            </a:r>
          </a:p>
        </p:txBody>
      </p:sp>
      <p:sp>
        <p:nvSpPr>
          <p:cNvPr id="10" name="Pladsholder til slidenummer 9">
            <a:extLst>
              <a:ext uri="{FF2B5EF4-FFF2-40B4-BE49-F238E27FC236}">
                <a16:creationId xmlns:a16="http://schemas.microsoft.com/office/drawing/2014/main" id="{BBDEAB8E-8806-A459-E320-4CA2B455BFD7}"/>
              </a:ext>
            </a:extLst>
          </p:cNvPr>
          <p:cNvSpPr>
            <a:spLocks noGrp="1"/>
          </p:cNvSpPr>
          <p:nvPr>
            <p:ph type="sldNum" sz="quarter" idx="17"/>
          </p:nvPr>
        </p:nvSpPr>
        <p:spPr>
          <a:xfrm>
            <a:off x="11001379" y="6492240"/>
            <a:ext cx="657221" cy="365760"/>
          </a:xfrm>
          <a:prstGeom prst="rect">
            <a:avLst/>
          </a:prstGeom>
        </p:spPr>
        <p:txBody>
          <a:bodyPr rtlCol="0"/>
          <a:lstStyle>
            <a:lvl1pPr>
              <a:defRPr>
                <a:solidFill>
                  <a:schemeClr val="tx2"/>
                </a:solidFill>
              </a:defRPr>
            </a:lvl1pPr>
          </a:lstStyle>
          <a:p>
            <a:pPr rtl="0"/>
            <a:fld id="{AEAA3239-9EA4-4A65-A281-97F994456D9F}" type="slidenum">
              <a:rPr lang="en-US" smtClean="0"/>
              <a:pPr rtl="0"/>
              <a:t>‹#›</a:t>
            </a:fld>
            <a:endParaRPr lang="en-US"/>
          </a:p>
        </p:txBody>
      </p:sp>
      <p:sp>
        <p:nvSpPr>
          <p:cNvPr id="3" name="Rektangel 2">
            <a:extLst>
              <a:ext uri="{FF2B5EF4-FFF2-40B4-BE49-F238E27FC236}">
                <a16:creationId xmlns:a16="http://schemas.microsoft.com/office/drawing/2014/main" id="{54335081-FA52-F16F-A616-E20DA766DB57}"/>
              </a:ext>
            </a:extLst>
          </p:cNvPr>
          <p:cNvSpPr/>
          <p:nvPr userDrawn="1"/>
        </p:nvSpPr>
        <p:spPr>
          <a:xfrm>
            <a:off x="634030" y="565606"/>
            <a:ext cx="11557968" cy="6400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Tree>
    <p:extLst>
      <p:ext uri="{BB962C8B-B14F-4D97-AF65-F5344CB8AC3E}">
        <p14:creationId xmlns:p14="http://schemas.microsoft.com/office/powerpoint/2010/main" val="420762863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Indhold med billede 17">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F3BB49-A328-F121-7F27-DEB7C3CC2B0F}"/>
              </a:ext>
            </a:extLst>
          </p:cNvPr>
          <p:cNvSpPr>
            <a:spLocks noGrp="1"/>
          </p:cNvSpPr>
          <p:nvPr>
            <p:ph type="title"/>
          </p:nvPr>
        </p:nvSpPr>
        <p:spPr>
          <a:xfrm>
            <a:off x="533399" y="1016955"/>
            <a:ext cx="4810129" cy="1269482"/>
          </a:xfrm>
          <a:prstGeom prst="rect">
            <a:avLst/>
          </a:prstGeom>
        </p:spPr>
        <p:txBody>
          <a:bodyPr rtlCol="0" anchor="t">
            <a:noAutofit/>
          </a:bodyPr>
          <a:lstStyle>
            <a:lvl1pPr>
              <a:defRPr sz="3600" cap="all" baseline="0">
                <a:solidFill>
                  <a:schemeClr val="tx2"/>
                </a:solidFill>
              </a:defRPr>
            </a:lvl1pPr>
          </a:lstStyle>
          <a:p>
            <a:pPr rtl="0"/>
            <a:r>
              <a:rPr lang="da"/>
              <a:t>Klik for at redigere titeltypografier i master</a:t>
            </a:r>
          </a:p>
        </p:txBody>
      </p:sp>
      <p:sp>
        <p:nvSpPr>
          <p:cNvPr id="11" name="Pladsholder til billede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34030" y="2495234"/>
            <a:ext cx="4709498" cy="3727766"/>
          </a:xfrm>
          <a:prstGeom prst="rect">
            <a:avLst/>
          </a:prstGeom>
          <a:blipFill dpi="0" rotWithShape="1">
            <a:blip r:embed="rId2">
              <a:alphaModFix amt="60000"/>
            </a:blip>
            <a:srcRect/>
            <a:stretch>
              <a:fillRect/>
            </a:stretch>
          </a:blipFill>
        </p:spPr>
        <p:txBody>
          <a:bodyPr rtlCol="0"/>
          <a:lstStyle>
            <a:lvl1pPr marL="0" indent="0">
              <a:buFont typeface="Arial" panose="020B0604020202020204" pitchFamily="34" charset="0"/>
              <a:buNone/>
              <a:defRPr/>
            </a:lvl1pPr>
          </a:lstStyle>
          <a:p>
            <a:pPr rtl="0"/>
            <a:r>
              <a:rPr lang="da"/>
              <a:t> </a:t>
            </a:r>
          </a:p>
        </p:txBody>
      </p:sp>
      <p:sp>
        <p:nvSpPr>
          <p:cNvPr id="8" name="Pladsholder til indhold 7">
            <a:extLst>
              <a:ext uri="{FF2B5EF4-FFF2-40B4-BE49-F238E27FC236}">
                <a16:creationId xmlns:a16="http://schemas.microsoft.com/office/drawing/2014/main" id="{8BAC3300-BF12-B200-9F06-8D5AC45CB7EF}"/>
              </a:ext>
            </a:extLst>
          </p:cNvPr>
          <p:cNvSpPr>
            <a:spLocks noGrp="1"/>
          </p:cNvSpPr>
          <p:nvPr>
            <p:ph sz="quarter" idx="14"/>
          </p:nvPr>
        </p:nvSpPr>
        <p:spPr>
          <a:xfrm>
            <a:off x="5905562" y="1010614"/>
            <a:ext cx="5753037" cy="5212386"/>
          </a:xfrm>
          <a:prstGeom prst="rect">
            <a:avLst/>
          </a:prstGeom>
        </p:spPr>
        <p:txBody>
          <a:bodyPr rtlCol="0"/>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rtl="0"/>
            <a:r>
              <a:rPr lang="da"/>
              <a:t>Klik for at redigere i master</a:t>
            </a:r>
          </a:p>
          <a:p>
            <a:pPr lvl="1" rtl="0"/>
            <a:r>
              <a:rPr lang="da"/>
              <a:t>Andet niveau</a:t>
            </a:r>
          </a:p>
          <a:p>
            <a:pPr lvl="2" rtl="0"/>
            <a:r>
              <a:rPr lang="da"/>
              <a:t>Tredje niveau</a:t>
            </a:r>
          </a:p>
          <a:p>
            <a:pPr lvl="3" rtl="0"/>
            <a:r>
              <a:rPr lang="da"/>
              <a:t>Fjerde niveau</a:t>
            </a:r>
          </a:p>
          <a:p>
            <a:pPr lvl="4" rtl="0"/>
            <a:r>
              <a:rPr lang="da"/>
              <a:t>Femte niveau</a:t>
            </a:r>
            <a:endParaRPr lang="en-US"/>
          </a:p>
        </p:txBody>
      </p:sp>
      <p:sp>
        <p:nvSpPr>
          <p:cNvPr id="6" name="Pladsholder til sidefod 5">
            <a:extLst>
              <a:ext uri="{FF2B5EF4-FFF2-40B4-BE49-F238E27FC236}">
                <a16:creationId xmlns:a16="http://schemas.microsoft.com/office/drawing/2014/main" id="{C2BDD5A2-CE3E-3215-6DAA-F75C0D1229DA}"/>
              </a:ext>
            </a:extLst>
          </p:cNvPr>
          <p:cNvSpPr>
            <a:spLocks noGrp="1"/>
          </p:cNvSpPr>
          <p:nvPr>
            <p:ph type="ftr" sz="quarter" idx="11"/>
          </p:nvPr>
        </p:nvSpPr>
        <p:spPr>
          <a:xfrm>
            <a:off x="533399" y="6476999"/>
            <a:ext cx="8576637" cy="381001"/>
          </a:xfrm>
          <a:prstGeom prst="rect">
            <a:avLst/>
          </a:prstGeom>
        </p:spPr>
        <p:txBody>
          <a:bodyPr rtlCol="0"/>
          <a:lstStyle>
            <a:lvl1pPr>
              <a:defRPr>
                <a:solidFill>
                  <a:schemeClr val="tx2"/>
                </a:solidFill>
              </a:defRPr>
            </a:lvl1pPr>
          </a:lstStyle>
          <a:p>
            <a:pPr rtl="0"/>
            <a:r>
              <a:rPr lang="da"/>
              <a:t>Titel på præsentation</a:t>
            </a:r>
            <a:endParaRPr lang="en-US"/>
          </a:p>
        </p:txBody>
      </p:sp>
      <p:sp>
        <p:nvSpPr>
          <p:cNvPr id="5" name="Pladsholder til dato 4">
            <a:extLst>
              <a:ext uri="{FF2B5EF4-FFF2-40B4-BE49-F238E27FC236}">
                <a16:creationId xmlns:a16="http://schemas.microsoft.com/office/drawing/2014/main" id="{897D0B7E-1A60-DA52-6965-92412B1C2F9F}"/>
              </a:ext>
            </a:extLst>
          </p:cNvPr>
          <p:cNvSpPr>
            <a:spLocks noGrp="1"/>
          </p:cNvSpPr>
          <p:nvPr>
            <p:ph type="dt" sz="half" idx="10"/>
          </p:nvPr>
        </p:nvSpPr>
        <p:spPr>
          <a:xfrm>
            <a:off x="9110036" y="6507480"/>
            <a:ext cx="1891338" cy="365760"/>
          </a:xfrm>
          <a:prstGeom prst="rect">
            <a:avLst/>
          </a:prstGeom>
        </p:spPr>
        <p:txBody>
          <a:bodyPr rtlCol="0"/>
          <a:lstStyle>
            <a:lvl1pPr>
              <a:defRPr>
                <a:solidFill>
                  <a:schemeClr val="tx2"/>
                </a:solidFill>
              </a:defRPr>
            </a:lvl1pPr>
          </a:lstStyle>
          <a:p>
            <a:pPr rtl="0"/>
            <a:r>
              <a:rPr lang="en-US"/>
              <a:t>17/09/2025</a:t>
            </a:r>
          </a:p>
        </p:txBody>
      </p:sp>
      <p:sp>
        <p:nvSpPr>
          <p:cNvPr id="7" name="Pladsholder til slidenumm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0995976" y="6476999"/>
            <a:ext cx="662624" cy="381001"/>
          </a:xfrm>
          <a:prstGeom prst="rect">
            <a:avLst/>
          </a:prstGeom>
        </p:spPr>
        <p:txBody>
          <a:bodyPr rtlCol="0"/>
          <a:lstStyle>
            <a:lvl1pPr>
              <a:defRPr>
                <a:solidFill>
                  <a:schemeClr val="tx2"/>
                </a:solidFill>
              </a:defRPr>
            </a:lvl1pPr>
          </a:lstStyle>
          <a:p>
            <a:pPr rtl="0"/>
            <a:fld id="{AEAA3239-9EA4-4A65-A281-97F994456D9F}" type="slidenum">
              <a:rPr lang="en-US" smtClean="0"/>
              <a:pPr rtl="0"/>
              <a:t>‹#›</a:t>
            </a:fld>
            <a:endParaRPr lang="en-US"/>
          </a:p>
        </p:txBody>
      </p:sp>
      <p:sp>
        <p:nvSpPr>
          <p:cNvPr id="3" name="Rektangel 2">
            <a:extLst>
              <a:ext uri="{FF2B5EF4-FFF2-40B4-BE49-F238E27FC236}">
                <a16:creationId xmlns:a16="http://schemas.microsoft.com/office/drawing/2014/main" id="{DD765160-0AD1-7CB4-8350-CBCBF4F7DE6D}"/>
              </a:ext>
            </a:extLst>
          </p:cNvPr>
          <p:cNvSpPr/>
          <p:nvPr userDrawn="1"/>
        </p:nvSpPr>
        <p:spPr>
          <a:xfrm>
            <a:off x="634030" y="565606"/>
            <a:ext cx="4709498" cy="6400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4" name="Rektangel 3">
            <a:extLst>
              <a:ext uri="{FF2B5EF4-FFF2-40B4-BE49-F238E27FC236}">
                <a16:creationId xmlns:a16="http://schemas.microsoft.com/office/drawing/2014/main" id="{6B0551DE-1F1F-2C48-CB34-005587707E99}"/>
              </a:ext>
            </a:extLst>
          </p:cNvPr>
          <p:cNvSpPr/>
          <p:nvPr userDrawn="1"/>
        </p:nvSpPr>
        <p:spPr>
          <a:xfrm>
            <a:off x="5345730" y="565605"/>
            <a:ext cx="6846270" cy="640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Tree>
    <p:extLst>
      <p:ext uri="{BB962C8B-B14F-4D97-AF65-F5344CB8AC3E}">
        <p14:creationId xmlns:p14="http://schemas.microsoft.com/office/powerpoint/2010/main" val="227473429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Indhold med billede 18">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F3BB49-A328-F121-7F27-DEB7C3CC2B0F}"/>
              </a:ext>
            </a:extLst>
          </p:cNvPr>
          <p:cNvSpPr>
            <a:spLocks noGrp="1"/>
          </p:cNvSpPr>
          <p:nvPr>
            <p:ph type="title"/>
          </p:nvPr>
        </p:nvSpPr>
        <p:spPr>
          <a:xfrm>
            <a:off x="533399" y="1016955"/>
            <a:ext cx="3486153" cy="1316347"/>
          </a:xfrm>
          <a:prstGeom prst="rect">
            <a:avLst/>
          </a:prstGeom>
        </p:spPr>
        <p:txBody>
          <a:bodyPr rtlCol="0" anchor="t">
            <a:noAutofit/>
          </a:bodyPr>
          <a:lstStyle>
            <a:lvl1pPr>
              <a:defRPr sz="3600" cap="all" baseline="0">
                <a:solidFill>
                  <a:schemeClr val="tx2"/>
                </a:solidFill>
              </a:defRPr>
            </a:lvl1pPr>
          </a:lstStyle>
          <a:p>
            <a:pPr rtl="0"/>
            <a:r>
              <a:rPr lang="da"/>
              <a:t>Klik for at redigere titeltypografier i master</a:t>
            </a:r>
          </a:p>
        </p:txBody>
      </p:sp>
      <p:sp>
        <p:nvSpPr>
          <p:cNvPr id="11" name="Pladsholder til billede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34030" y="2495233"/>
            <a:ext cx="3385517" cy="3727765"/>
          </a:xfrm>
          <a:prstGeom prst="rect">
            <a:avLst/>
          </a:prstGeom>
          <a:blipFill dpi="0" rotWithShape="1">
            <a:blip r:embed="rId2">
              <a:alphaModFix amt="60000"/>
            </a:blip>
            <a:srcRect/>
            <a:stretch>
              <a:fillRect/>
            </a:stretch>
          </a:blipFill>
        </p:spPr>
        <p:txBody>
          <a:bodyPr rtlCol="0"/>
          <a:lstStyle>
            <a:lvl1pPr marL="0" indent="0">
              <a:buFont typeface="Arial" panose="020B0604020202020204" pitchFamily="34" charset="0"/>
              <a:buNone/>
              <a:defRPr/>
            </a:lvl1pPr>
          </a:lstStyle>
          <a:p>
            <a:pPr rtl="0"/>
            <a:r>
              <a:rPr lang="da"/>
              <a:t> </a:t>
            </a:r>
          </a:p>
        </p:txBody>
      </p:sp>
      <p:sp>
        <p:nvSpPr>
          <p:cNvPr id="8" name="Pladsholder til indhold 7">
            <a:extLst>
              <a:ext uri="{FF2B5EF4-FFF2-40B4-BE49-F238E27FC236}">
                <a16:creationId xmlns:a16="http://schemas.microsoft.com/office/drawing/2014/main" id="{83F7B03F-5EDA-605B-1A2E-F48896E48939}"/>
              </a:ext>
            </a:extLst>
          </p:cNvPr>
          <p:cNvSpPr>
            <a:spLocks noGrp="1"/>
          </p:cNvSpPr>
          <p:nvPr>
            <p:ph sz="quarter" idx="14"/>
          </p:nvPr>
        </p:nvSpPr>
        <p:spPr>
          <a:xfrm>
            <a:off x="4576142" y="1016954"/>
            <a:ext cx="7082457" cy="5206045"/>
          </a:xfrm>
          <a:prstGeom prst="rect">
            <a:avLst/>
          </a:prstGeom>
        </p:spPr>
        <p:txBody>
          <a:bodyPr rtlCol="0"/>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rtl="0"/>
            <a:r>
              <a:rPr lang="da"/>
              <a:t>Klik for at redigere i master</a:t>
            </a:r>
          </a:p>
          <a:p>
            <a:pPr lvl="1" rtl="0"/>
            <a:r>
              <a:rPr lang="da"/>
              <a:t>Andet niveau</a:t>
            </a:r>
          </a:p>
          <a:p>
            <a:pPr lvl="2" rtl="0"/>
            <a:r>
              <a:rPr lang="da"/>
              <a:t>Tredje niveau</a:t>
            </a:r>
          </a:p>
          <a:p>
            <a:pPr lvl="3" rtl="0"/>
            <a:r>
              <a:rPr lang="da"/>
              <a:t>Fjerde niveau</a:t>
            </a:r>
          </a:p>
          <a:p>
            <a:pPr lvl="4" rtl="0"/>
            <a:r>
              <a:rPr lang="da"/>
              <a:t>Femte niveau</a:t>
            </a:r>
            <a:endParaRPr lang="en-US"/>
          </a:p>
        </p:txBody>
      </p:sp>
      <p:sp>
        <p:nvSpPr>
          <p:cNvPr id="6" name="Pladsholder til sidefod 5">
            <a:extLst>
              <a:ext uri="{FF2B5EF4-FFF2-40B4-BE49-F238E27FC236}">
                <a16:creationId xmlns:a16="http://schemas.microsoft.com/office/drawing/2014/main" id="{C2BDD5A2-CE3E-3215-6DAA-F75C0D1229DA}"/>
              </a:ext>
            </a:extLst>
          </p:cNvPr>
          <p:cNvSpPr>
            <a:spLocks noGrp="1"/>
          </p:cNvSpPr>
          <p:nvPr>
            <p:ph type="ftr" sz="quarter" idx="11"/>
          </p:nvPr>
        </p:nvSpPr>
        <p:spPr>
          <a:xfrm>
            <a:off x="533399" y="6477000"/>
            <a:ext cx="8576637" cy="381001"/>
          </a:xfrm>
          <a:prstGeom prst="rect">
            <a:avLst/>
          </a:prstGeom>
        </p:spPr>
        <p:txBody>
          <a:bodyPr rtlCol="0"/>
          <a:lstStyle>
            <a:lvl1pPr>
              <a:defRPr>
                <a:solidFill>
                  <a:schemeClr val="tx2"/>
                </a:solidFill>
              </a:defRPr>
            </a:lvl1pPr>
          </a:lstStyle>
          <a:p>
            <a:pPr rtl="0"/>
            <a:r>
              <a:rPr lang="da"/>
              <a:t>Titel på præsentation</a:t>
            </a:r>
            <a:endParaRPr lang="en-US"/>
          </a:p>
        </p:txBody>
      </p:sp>
      <p:sp>
        <p:nvSpPr>
          <p:cNvPr id="5" name="Pladsholder til dato 4">
            <a:extLst>
              <a:ext uri="{FF2B5EF4-FFF2-40B4-BE49-F238E27FC236}">
                <a16:creationId xmlns:a16="http://schemas.microsoft.com/office/drawing/2014/main" id="{897D0B7E-1A60-DA52-6965-92412B1C2F9F}"/>
              </a:ext>
            </a:extLst>
          </p:cNvPr>
          <p:cNvSpPr>
            <a:spLocks noGrp="1"/>
          </p:cNvSpPr>
          <p:nvPr>
            <p:ph type="dt" sz="half" idx="10"/>
          </p:nvPr>
        </p:nvSpPr>
        <p:spPr>
          <a:xfrm>
            <a:off x="9110036" y="6476999"/>
            <a:ext cx="1891338" cy="381001"/>
          </a:xfrm>
          <a:prstGeom prst="rect">
            <a:avLst/>
          </a:prstGeom>
        </p:spPr>
        <p:txBody>
          <a:bodyPr rtlCol="0"/>
          <a:lstStyle>
            <a:lvl1pPr>
              <a:defRPr>
                <a:solidFill>
                  <a:schemeClr val="tx2"/>
                </a:solidFill>
              </a:defRPr>
            </a:lvl1pPr>
          </a:lstStyle>
          <a:p>
            <a:pPr rtl="0"/>
            <a:r>
              <a:rPr lang="en-US"/>
              <a:t>17/09/2025</a:t>
            </a:r>
          </a:p>
        </p:txBody>
      </p:sp>
      <p:sp>
        <p:nvSpPr>
          <p:cNvPr id="7" name="Pladsholder til slidenumm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001374" y="6477000"/>
            <a:ext cx="657226" cy="381001"/>
          </a:xfrm>
          <a:prstGeom prst="rect">
            <a:avLst/>
          </a:prstGeom>
        </p:spPr>
        <p:txBody>
          <a:bodyPr rtlCol="0"/>
          <a:lstStyle>
            <a:lvl1pPr>
              <a:defRPr>
                <a:solidFill>
                  <a:schemeClr val="tx2"/>
                </a:solidFill>
              </a:defRPr>
            </a:lvl1pPr>
          </a:lstStyle>
          <a:p>
            <a:pPr rtl="0"/>
            <a:fld id="{AEAA3239-9EA4-4A65-A281-97F994456D9F}" type="slidenum">
              <a:rPr lang="en-US" smtClean="0"/>
              <a:pPr rtl="0"/>
              <a:t>‹#›</a:t>
            </a:fld>
            <a:endParaRPr lang="en-US"/>
          </a:p>
        </p:txBody>
      </p:sp>
      <p:sp>
        <p:nvSpPr>
          <p:cNvPr id="3" name="Rektangel 2">
            <a:extLst>
              <a:ext uri="{FF2B5EF4-FFF2-40B4-BE49-F238E27FC236}">
                <a16:creationId xmlns:a16="http://schemas.microsoft.com/office/drawing/2014/main" id="{05CA24FE-7F15-0A35-2050-28F4CE33B91F}"/>
              </a:ext>
            </a:extLst>
          </p:cNvPr>
          <p:cNvSpPr/>
          <p:nvPr userDrawn="1"/>
        </p:nvSpPr>
        <p:spPr>
          <a:xfrm>
            <a:off x="634030" y="565606"/>
            <a:ext cx="3385521" cy="6400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4" name="Rektangel 3">
            <a:extLst>
              <a:ext uri="{FF2B5EF4-FFF2-40B4-BE49-F238E27FC236}">
                <a16:creationId xmlns:a16="http://schemas.microsoft.com/office/drawing/2014/main" id="{CC9E0A62-7502-AFE4-4860-6DE00EB6D1D5}"/>
              </a:ext>
            </a:extLst>
          </p:cNvPr>
          <p:cNvSpPr/>
          <p:nvPr userDrawn="1"/>
        </p:nvSpPr>
        <p:spPr>
          <a:xfrm>
            <a:off x="4019547" y="565605"/>
            <a:ext cx="8172453" cy="640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Tree>
    <p:extLst>
      <p:ext uri="{BB962C8B-B14F-4D97-AF65-F5344CB8AC3E}">
        <p14:creationId xmlns:p14="http://schemas.microsoft.com/office/powerpoint/2010/main" val="1106515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tort tal">
    <p:bg>
      <p:bgPr>
        <a:solidFill>
          <a:schemeClr val="tx2"/>
        </a:solidFill>
        <a:effectLst/>
      </p:bgPr>
    </p:bg>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4473C94E-2C8E-3F68-4792-D2F9DD866344}"/>
              </a:ext>
            </a:extLst>
          </p:cNvPr>
          <p:cNvSpPr>
            <a:spLocks noGrp="1"/>
          </p:cNvSpPr>
          <p:nvPr>
            <p:ph type="title"/>
          </p:nvPr>
        </p:nvSpPr>
        <p:spPr>
          <a:xfrm>
            <a:off x="3462961" y="5109525"/>
            <a:ext cx="8195638" cy="744634"/>
          </a:xfrm>
        </p:spPr>
        <p:txBody>
          <a:bodyPr rtlCol="0" anchor="b">
            <a:normAutofit/>
          </a:bodyPr>
          <a:lstStyle>
            <a:lvl1pPr>
              <a:defRPr sz="2000" b="1">
                <a:solidFill>
                  <a:schemeClr val="bg1"/>
                </a:solidFill>
              </a:defRPr>
            </a:lvl1pPr>
          </a:lstStyle>
          <a:p>
            <a:pPr rtl="0"/>
            <a:r>
              <a:rPr lang="da"/>
              <a:t>Klik for at redigere titeltypografier i master</a:t>
            </a:r>
          </a:p>
        </p:txBody>
      </p:sp>
      <p:sp>
        <p:nvSpPr>
          <p:cNvPr id="7" name="Pladsholder til indhold 6">
            <a:extLst>
              <a:ext uri="{FF2B5EF4-FFF2-40B4-BE49-F238E27FC236}">
                <a16:creationId xmlns:a16="http://schemas.microsoft.com/office/drawing/2014/main" id="{16E6EBA2-EEB8-DB5B-897E-6DAE1530B31E}"/>
              </a:ext>
            </a:extLst>
          </p:cNvPr>
          <p:cNvSpPr>
            <a:spLocks noGrp="1"/>
          </p:cNvSpPr>
          <p:nvPr>
            <p:ph sz="quarter" idx="14" hasCustomPrompt="1"/>
          </p:nvPr>
        </p:nvSpPr>
        <p:spPr>
          <a:xfrm>
            <a:off x="533400" y="533400"/>
            <a:ext cx="11125200" cy="4576763"/>
          </a:xfrm>
        </p:spPr>
        <p:txBody>
          <a:bodyPr rtlCol="0">
            <a:normAutofit/>
          </a:bodyPr>
          <a:lstStyle>
            <a:lvl1pPr marL="0" indent="0">
              <a:buNone/>
              <a:defRPr sz="30000" b="0">
                <a:solidFill>
                  <a:schemeClr val="bg1"/>
                </a:solidFill>
              </a:defRPr>
            </a:lvl1pPr>
          </a:lstStyle>
          <a:p>
            <a:pPr lvl="0" rtl="0"/>
            <a:r>
              <a:rPr lang="da"/>
              <a:t>##%</a:t>
            </a:r>
          </a:p>
        </p:txBody>
      </p:sp>
      <p:sp>
        <p:nvSpPr>
          <p:cNvPr id="4" name="Pladsholder til sidefod 3">
            <a:extLst>
              <a:ext uri="{FF2B5EF4-FFF2-40B4-BE49-F238E27FC236}">
                <a16:creationId xmlns:a16="http://schemas.microsoft.com/office/drawing/2014/main" id="{C394E47C-0C77-0005-1755-14F7739DF22E}"/>
              </a:ext>
            </a:extLst>
          </p:cNvPr>
          <p:cNvSpPr>
            <a:spLocks noGrp="1"/>
          </p:cNvSpPr>
          <p:nvPr>
            <p:ph type="ftr" sz="quarter" idx="11"/>
          </p:nvPr>
        </p:nvSpPr>
        <p:spPr>
          <a:xfrm>
            <a:off x="533399" y="6477000"/>
            <a:ext cx="8576637" cy="381001"/>
          </a:xfrm>
          <a:prstGeom prst="rect">
            <a:avLst/>
          </a:prstGeom>
        </p:spPr>
        <p:txBody>
          <a:bodyPr rtlCol="0"/>
          <a:lstStyle>
            <a:lvl1pPr>
              <a:defRPr>
                <a:solidFill>
                  <a:schemeClr val="bg1"/>
                </a:solidFill>
              </a:defRPr>
            </a:lvl1pPr>
          </a:lstStyle>
          <a:p>
            <a:pPr rtl="0"/>
            <a:r>
              <a:rPr lang="da"/>
              <a:t>Titel på præsentation</a:t>
            </a:r>
            <a:endParaRPr lang="en-US"/>
          </a:p>
        </p:txBody>
      </p:sp>
      <p:sp>
        <p:nvSpPr>
          <p:cNvPr id="3" name="Pladsholder til dato 2">
            <a:extLst>
              <a:ext uri="{FF2B5EF4-FFF2-40B4-BE49-F238E27FC236}">
                <a16:creationId xmlns:a16="http://schemas.microsoft.com/office/drawing/2014/main" id="{4A591E5F-EDEF-7D02-30E6-B960B5E45903}"/>
              </a:ext>
            </a:extLst>
          </p:cNvPr>
          <p:cNvSpPr>
            <a:spLocks noGrp="1"/>
          </p:cNvSpPr>
          <p:nvPr>
            <p:ph type="dt" sz="half" idx="10"/>
          </p:nvPr>
        </p:nvSpPr>
        <p:spPr>
          <a:xfrm>
            <a:off x="9110036" y="6477000"/>
            <a:ext cx="1880546" cy="381000"/>
          </a:xfrm>
          <a:prstGeom prst="rect">
            <a:avLst/>
          </a:prstGeom>
        </p:spPr>
        <p:txBody>
          <a:bodyPr rtlCol="0"/>
          <a:lstStyle>
            <a:lvl1pPr>
              <a:defRPr>
                <a:solidFill>
                  <a:schemeClr val="bg1"/>
                </a:solidFill>
              </a:defRPr>
            </a:lvl1pPr>
          </a:lstStyle>
          <a:p>
            <a:pPr rtl="0"/>
            <a:r>
              <a:rPr lang="en-US"/>
              <a:t>17/09/2025</a:t>
            </a:r>
          </a:p>
        </p:txBody>
      </p:sp>
      <p:sp>
        <p:nvSpPr>
          <p:cNvPr id="5" name="Pladsholder til slidenummer 4">
            <a:extLst>
              <a:ext uri="{FF2B5EF4-FFF2-40B4-BE49-F238E27FC236}">
                <a16:creationId xmlns:a16="http://schemas.microsoft.com/office/drawing/2014/main" id="{CA0528A9-0729-B0FB-328C-3C96994AAB3C}"/>
              </a:ext>
            </a:extLst>
          </p:cNvPr>
          <p:cNvSpPr>
            <a:spLocks noGrp="1"/>
          </p:cNvSpPr>
          <p:nvPr>
            <p:ph type="sldNum" sz="quarter" idx="12"/>
          </p:nvPr>
        </p:nvSpPr>
        <p:spPr>
          <a:xfrm>
            <a:off x="10995976" y="6492241"/>
            <a:ext cx="662624" cy="365760"/>
          </a:xfrm>
          <a:prstGeom prst="rect">
            <a:avLst/>
          </a:prstGeom>
        </p:spPr>
        <p:txBody>
          <a:bodyPr rtlCol="0"/>
          <a:lstStyle>
            <a:lvl1pPr>
              <a:defRPr>
                <a:solidFill>
                  <a:schemeClr val="bg1"/>
                </a:solidFill>
              </a:defRPr>
            </a:lvl1pPr>
          </a:lstStyle>
          <a:p>
            <a:pPr rtl="0"/>
            <a:fld id="{AEAA3239-9EA4-4A65-A281-97F994456D9F}" type="slidenum">
              <a:rPr lang="en-US" smtClean="0"/>
              <a:pPr rtl="0"/>
              <a:t>‹#›</a:t>
            </a:fld>
            <a:endParaRPr lang="en-US"/>
          </a:p>
        </p:txBody>
      </p:sp>
      <p:sp>
        <p:nvSpPr>
          <p:cNvPr id="36" name="Rektangel 35">
            <a:extLst>
              <a:ext uri="{FF2B5EF4-FFF2-40B4-BE49-F238E27FC236}">
                <a16:creationId xmlns:a16="http://schemas.microsoft.com/office/drawing/2014/main" id="{CCD9F1A0-57DB-F034-0AB9-2E671ABA4CDD}"/>
              </a:ext>
            </a:extLst>
          </p:cNvPr>
          <p:cNvSpPr/>
          <p:nvPr/>
        </p:nvSpPr>
        <p:spPr>
          <a:xfrm>
            <a:off x="9110040" y="6155911"/>
            <a:ext cx="3081959" cy="640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37" name="Rektangel 36">
            <a:extLst>
              <a:ext uri="{FF2B5EF4-FFF2-40B4-BE49-F238E27FC236}">
                <a16:creationId xmlns:a16="http://schemas.microsoft.com/office/drawing/2014/main" id="{66B7340E-9893-2D44-91EA-76771EE522E6}"/>
              </a:ext>
            </a:extLst>
          </p:cNvPr>
          <p:cNvSpPr/>
          <p:nvPr/>
        </p:nvSpPr>
        <p:spPr>
          <a:xfrm>
            <a:off x="3467745" y="6155911"/>
            <a:ext cx="5642289" cy="64008"/>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Tree>
    <p:extLst>
      <p:ext uri="{BB962C8B-B14F-4D97-AF65-F5344CB8AC3E}">
        <p14:creationId xmlns:p14="http://schemas.microsoft.com/office/powerpoint/2010/main" val="39576231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tort tal 2">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12" name="Titel 11">
            <a:extLst>
              <a:ext uri="{FF2B5EF4-FFF2-40B4-BE49-F238E27FC236}">
                <a16:creationId xmlns:a16="http://schemas.microsoft.com/office/drawing/2014/main" id="{7598420F-9109-D819-4B18-8ABF253545AF}"/>
              </a:ext>
            </a:extLst>
          </p:cNvPr>
          <p:cNvSpPr>
            <a:spLocks noGrp="1"/>
          </p:cNvSpPr>
          <p:nvPr>
            <p:ph type="title"/>
          </p:nvPr>
        </p:nvSpPr>
        <p:spPr>
          <a:xfrm>
            <a:off x="3462961" y="5109526"/>
            <a:ext cx="8195638" cy="744634"/>
          </a:xfrm>
        </p:spPr>
        <p:txBody>
          <a:bodyPr rtlCol="0" anchor="b">
            <a:normAutofit/>
          </a:bodyPr>
          <a:lstStyle>
            <a:lvl1pPr>
              <a:defRPr sz="2000" b="1"/>
            </a:lvl1pPr>
          </a:lstStyle>
          <a:p>
            <a:pPr rtl="0"/>
            <a:r>
              <a:rPr lang="da"/>
              <a:t>Klik for at redigere titeltypografier i master</a:t>
            </a:r>
          </a:p>
        </p:txBody>
      </p:sp>
      <p:sp>
        <p:nvSpPr>
          <p:cNvPr id="11" name="Pladsholder til indhold 10">
            <a:extLst>
              <a:ext uri="{FF2B5EF4-FFF2-40B4-BE49-F238E27FC236}">
                <a16:creationId xmlns:a16="http://schemas.microsoft.com/office/drawing/2014/main" id="{1BEF40F6-4B37-BBD3-E0AD-279A48AF21F3}"/>
              </a:ext>
            </a:extLst>
          </p:cNvPr>
          <p:cNvSpPr>
            <a:spLocks noGrp="1"/>
          </p:cNvSpPr>
          <p:nvPr>
            <p:ph sz="quarter" idx="14" hasCustomPrompt="1"/>
          </p:nvPr>
        </p:nvSpPr>
        <p:spPr>
          <a:xfrm>
            <a:off x="1576388" y="533400"/>
            <a:ext cx="10082212" cy="4535488"/>
          </a:xfrm>
        </p:spPr>
        <p:txBody>
          <a:bodyPr rtlCol="0" anchor="b">
            <a:noAutofit/>
          </a:bodyPr>
          <a:lstStyle>
            <a:lvl1pPr marL="0" indent="0">
              <a:buNone/>
              <a:defRPr sz="30000"/>
            </a:lvl1pPr>
          </a:lstStyle>
          <a:p>
            <a:pPr lvl="0" rtl="0"/>
            <a:r>
              <a:rPr lang="da"/>
              <a:t>##%</a:t>
            </a:r>
          </a:p>
        </p:txBody>
      </p:sp>
      <p:sp>
        <p:nvSpPr>
          <p:cNvPr id="4" name="Pladsholder til sidefod 3">
            <a:extLst>
              <a:ext uri="{FF2B5EF4-FFF2-40B4-BE49-F238E27FC236}">
                <a16:creationId xmlns:a16="http://schemas.microsoft.com/office/drawing/2014/main" id="{C394E47C-0C77-0005-1755-14F7739DF22E}"/>
              </a:ext>
            </a:extLst>
          </p:cNvPr>
          <p:cNvSpPr>
            <a:spLocks noGrp="1"/>
          </p:cNvSpPr>
          <p:nvPr>
            <p:ph type="ftr" sz="quarter" idx="11"/>
          </p:nvPr>
        </p:nvSpPr>
        <p:spPr>
          <a:xfrm>
            <a:off x="533399" y="6492241"/>
            <a:ext cx="8576637" cy="365760"/>
          </a:xfrm>
          <a:prstGeom prst="rect">
            <a:avLst/>
          </a:prstGeom>
        </p:spPr>
        <p:txBody>
          <a:bodyPr rtlCol="0"/>
          <a:lstStyle>
            <a:lvl1pPr>
              <a:defRPr>
                <a:solidFill>
                  <a:schemeClr val="tx2"/>
                </a:solidFill>
              </a:defRPr>
            </a:lvl1pPr>
          </a:lstStyle>
          <a:p>
            <a:pPr rtl="0"/>
            <a:r>
              <a:rPr lang="da"/>
              <a:t>Titel på præsentation</a:t>
            </a:r>
            <a:endParaRPr lang="en-US"/>
          </a:p>
        </p:txBody>
      </p:sp>
      <p:sp>
        <p:nvSpPr>
          <p:cNvPr id="3" name="Pladsholder til dato 2">
            <a:extLst>
              <a:ext uri="{FF2B5EF4-FFF2-40B4-BE49-F238E27FC236}">
                <a16:creationId xmlns:a16="http://schemas.microsoft.com/office/drawing/2014/main" id="{4A591E5F-EDEF-7D02-30E6-B960B5E45903}"/>
              </a:ext>
            </a:extLst>
          </p:cNvPr>
          <p:cNvSpPr>
            <a:spLocks noGrp="1"/>
          </p:cNvSpPr>
          <p:nvPr>
            <p:ph type="dt" sz="half" idx="10"/>
          </p:nvPr>
        </p:nvSpPr>
        <p:spPr>
          <a:xfrm>
            <a:off x="9110036" y="6492240"/>
            <a:ext cx="1891338" cy="365760"/>
          </a:xfrm>
          <a:prstGeom prst="rect">
            <a:avLst/>
          </a:prstGeom>
        </p:spPr>
        <p:txBody>
          <a:bodyPr rtlCol="0"/>
          <a:lstStyle>
            <a:lvl1pPr>
              <a:defRPr>
                <a:solidFill>
                  <a:schemeClr val="tx2"/>
                </a:solidFill>
              </a:defRPr>
            </a:lvl1pPr>
          </a:lstStyle>
          <a:p>
            <a:pPr rtl="0"/>
            <a:r>
              <a:rPr lang="en-US"/>
              <a:t>17/09/2025</a:t>
            </a:r>
          </a:p>
        </p:txBody>
      </p:sp>
      <p:sp>
        <p:nvSpPr>
          <p:cNvPr id="5" name="Pladsholder til slidenummer 4">
            <a:extLst>
              <a:ext uri="{FF2B5EF4-FFF2-40B4-BE49-F238E27FC236}">
                <a16:creationId xmlns:a16="http://schemas.microsoft.com/office/drawing/2014/main" id="{CA0528A9-0729-B0FB-328C-3C96994AAB3C}"/>
              </a:ext>
            </a:extLst>
          </p:cNvPr>
          <p:cNvSpPr>
            <a:spLocks noGrp="1"/>
          </p:cNvSpPr>
          <p:nvPr>
            <p:ph type="sldNum" sz="quarter" idx="12"/>
          </p:nvPr>
        </p:nvSpPr>
        <p:spPr>
          <a:xfrm>
            <a:off x="10995976" y="6492241"/>
            <a:ext cx="662624" cy="365760"/>
          </a:xfrm>
          <a:prstGeom prst="rect">
            <a:avLst/>
          </a:prstGeom>
        </p:spPr>
        <p:txBody>
          <a:bodyPr rtlCol="0"/>
          <a:lstStyle>
            <a:lvl1pPr>
              <a:defRPr>
                <a:solidFill>
                  <a:schemeClr val="tx2"/>
                </a:solidFill>
              </a:defRPr>
            </a:lvl1pPr>
          </a:lstStyle>
          <a:p>
            <a:pPr rtl="0"/>
            <a:fld id="{AEAA3239-9EA4-4A65-A281-97F994456D9F}" type="slidenum">
              <a:rPr lang="en-US" smtClean="0"/>
              <a:pPr rtl="0"/>
              <a:t>‹#›</a:t>
            </a:fld>
            <a:endParaRPr lang="en-US"/>
          </a:p>
        </p:txBody>
      </p:sp>
      <p:sp>
        <p:nvSpPr>
          <p:cNvPr id="9" name="Rektangel 8">
            <a:extLst>
              <a:ext uri="{FF2B5EF4-FFF2-40B4-BE49-F238E27FC236}">
                <a16:creationId xmlns:a16="http://schemas.microsoft.com/office/drawing/2014/main" id="{E839B9B1-5BEF-4F31-6B44-3CB4CD58885D}"/>
              </a:ext>
            </a:extLst>
          </p:cNvPr>
          <p:cNvSpPr/>
          <p:nvPr/>
        </p:nvSpPr>
        <p:spPr>
          <a:xfrm>
            <a:off x="9110040" y="6155911"/>
            <a:ext cx="3081959" cy="640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10" name="Rektangel 9">
            <a:extLst>
              <a:ext uri="{FF2B5EF4-FFF2-40B4-BE49-F238E27FC236}">
                <a16:creationId xmlns:a16="http://schemas.microsoft.com/office/drawing/2014/main" id="{27548359-EFF8-1F42-7DB6-7D93AD66C2F5}"/>
              </a:ext>
            </a:extLst>
          </p:cNvPr>
          <p:cNvSpPr/>
          <p:nvPr/>
        </p:nvSpPr>
        <p:spPr>
          <a:xfrm>
            <a:off x="3467745" y="6155911"/>
            <a:ext cx="5642289" cy="6400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Tree>
    <p:extLst>
      <p:ext uri="{BB962C8B-B14F-4D97-AF65-F5344CB8AC3E}">
        <p14:creationId xmlns:p14="http://schemas.microsoft.com/office/powerpoint/2010/main" val="384577397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Stort tal 3">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3F766B52-229C-C000-F364-4B90D3B58207}"/>
              </a:ext>
            </a:extLst>
          </p:cNvPr>
          <p:cNvSpPr>
            <a:spLocks noGrp="1"/>
          </p:cNvSpPr>
          <p:nvPr>
            <p:ph type="title"/>
          </p:nvPr>
        </p:nvSpPr>
        <p:spPr>
          <a:xfrm>
            <a:off x="533399" y="5503767"/>
            <a:ext cx="8197616" cy="744633"/>
          </a:xfrm>
        </p:spPr>
        <p:txBody>
          <a:bodyPr rtlCol="0" anchor="b">
            <a:normAutofit/>
          </a:bodyPr>
          <a:lstStyle>
            <a:lvl1pPr>
              <a:defRPr sz="2000" b="1"/>
            </a:lvl1pPr>
          </a:lstStyle>
          <a:p>
            <a:pPr rtl="0"/>
            <a:r>
              <a:rPr lang="da"/>
              <a:t>Klik for at redigere titeltypografier i master</a:t>
            </a:r>
          </a:p>
        </p:txBody>
      </p:sp>
      <p:sp>
        <p:nvSpPr>
          <p:cNvPr id="9" name="Pladsholder til indhold 8">
            <a:extLst>
              <a:ext uri="{FF2B5EF4-FFF2-40B4-BE49-F238E27FC236}">
                <a16:creationId xmlns:a16="http://schemas.microsoft.com/office/drawing/2014/main" id="{339F166E-4119-CF5D-6537-03CAC7026DAD}"/>
              </a:ext>
            </a:extLst>
          </p:cNvPr>
          <p:cNvSpPr>
            <a:spLocks noGrp="1"/>
          </p:cNvSpPr>
          <p:nvPr>
            <p:ph sz="quarter" idx="14" hasCustomPrompt="1"/>
          </p:nvPr>
        </p:nvSpPr>
        <p:spPr>
          <a:xfrm>
            <a:off x="533400" y="533400"/>
            <a:ext cx="8197850" cy="4535488"/>
          </a:xfrm>
        </p:spPr>
        <p:txBody>
          <a:bodyPr rtlCol="0">
            <a:normAutofit/>
          </a:bodyPr>
          <a:lstStyle>
            <a:lvl1pPr marL="0" indent="0">
              <a:buNone/>
              <a:defRPr sz="25000"/>
            </a:lvl1pPr>
          </a:lstStyle>
          <a:p>
            <a:pPr lvl="0" rtl="0"/>
            <a:r>
              <a:rPr lang="da"/>
              <a:t>##%</a:t>
            </a:r>
          </a:p>
        </p:txBody>
      </p:sp>
      <p:sp>
        <p:nvSpPr>
          <p:cNvPr id="4" name="Pladsholder til sidefod 3">
            <a:extLst>
              <a:ext uri="{FF2B5EF4-FFF2-40B4-BE49-F238E27FC236}">
                <a16:creationId xmlns:a16="http://schemas.microsoft.com/office/drawing/2014/main" id="{C394E47C-0C77-0005-1755-14F7739DF22E}"/>
              </a:ext>
            </a:extLst>
          </p:cNvPr>
          <p:cNvSpPr>
            <a:spLocks noGrp="1"/>
          </p:cNvSpPr>
          <p:nvPr>
            <p:ph type="ftr" sz="quarter" idx="11"/>
          </p:nvPr>
        </p:nvSpPr>
        <p:spPr>
          <a:xfrm>
            <a:off x="533400" y="6477000"/>
            <a:ext cx="5747706" cy="381001"/>
          </a:xfrm>
          <a:prstGeom prst="rect">
            <a:avLst/>
          </a:prstGeom>
        </p:spPr>
        <p:txBody>
          <a:bodyPr rtlCol="0"/>
          <a:lstStyle>
            <a:lvl1pPr>
              <a:defRPr>
                <a:solidFill>
                  <a:schemeClr val="tx2"/>
                </a:solidFill>
              </a:defRPr>
            </a:lvl1pPr>
          </a:lstStyle>
          <a:p>
            <a:pPr rtl="0"/>
            <a:r>
              <a:rPr lang="da"/>
              <a:t>Titel på præsentation</a:t>
            </a:r>
            <a:endParaRPr lang="en-US"/>
          </a:p>
        </p:txBody>
      </p:sp>
      <p:sp>
        <p:nvSpPr>
          <p:cNvPr id="3" name="Pladsholder til dato 2">
            <a:extLst>
              <a:ext uri="{FF2B5EF4-FFF2-40B4-BE49-F238E27FC236}">
                <a16:creationId xmlns:a16="http://schemas.microsoft.com/office/drawing/2014/main" id="{4A591E5F-EDEF-7D02-30E6-B960B5E45903}"/>
              </a:ext>
            </a:extLst>
          </p:cNvPr>
          <p:cNvSpPr>
            <a:spLocks noGrp="1"/>
          </p:cNvSpPr>
          <p:nvPr>
            <p:ph type="dt" sz="half" idx="10"/>
          </p:nvPr>
        </p:nvSpPr>
        <p:spPr>
          <a:xfrm>
            <a:off x="6279139" y="6477000"/>
            <a:ext cx="1783858" cy="381000"/>
          </a:xfrm>
          <a:prstGeom prst="rect">
            <a:avLst/>
          </a:prstGeom>
        </p:spPr>
        <p:txBody>
          <a:bodyPr rtlCol="0"/>
          <a:lstStyle>
            <a:lvl1pPr>
              <a:defRPr>
                <a:solidFill>
                  <a:schemeClr val="tx2"/>
                </a:solidFill>
              </a:defRPr>
            </a:lvl1pPr>
          </a:lstStyle>
          <a:p>
            <a:pPr rtl="0"/>
            <a:r>
              <a:rPr lang="en-US"/>
              <a:t>17/09/2025</a:t>
            </a:r>
          </a:p>
        </p:txBody>
      </p:sp>
      <p:sp>
        <p:nvSpPr>
          <p:cNvPr id="5" name="Pladsholder til slidenummer 4">
            <a:extLst>
              <a:ext uri="{FF2B5EF4-FFF2-40B4-BE49-F238E27FC236}">
                <a16:creationId xmlns:a16="http://schemas.microsoft.com/office/drawing/2014/main" id="{CA0528A9-0729-B0FB-328C-3C96994AAB3C}"/>
              </a:ext>
            </a:extLst>
          </p:cNvPr>
          <p:cNvSpPr>
            <a:spLocks noGrp="1"/>
          </p:cNvSpPr>
          <p:nvPr>
            <p:ph type="sldNum" sz="quarter" idx="12"/>
          </p:nvPr>
        </p:nvSpPr>
        <p:spPr>
          <a:xfrm>
            <a:off x="8068391" y="6492241"/>
            <a:ext cx="662624" cy="365760"/>
          </a:xfrm>
          <a:prstGeom prst="rect">
            <a:avLst/>
          </a:prstGeom>
        </p:spPr>
        <p:txBody>
          <a:bodyPr rtlCol="0"/>
          <a:lstStyle>
            <a:lvl1pPr>
              <a:defRPr>
                <a:solidFill>
                  <a:schemeClr val="tx2"/>
                </a:solidFill>
              </a:defRPr>
            </a:lvl1pPr>
          </a:lstStyle>
          <a:p>
            <a:pPr rtl="0"/>
            <a:fld id="{AEAA3239-9EA4-4A65-A281-97F994456D9F}" type="slidenum">
              <a:rPr lang="en-US" smtClean="0"/>
              <a:pPr rtl="0"/>
              <a:t>‹#›</a:t>
            </a:fld>
            <a:endParaRPr lang="en-US"/>
          </a:p>
        </p:txBody>
      </p:sp>
      <p:sp>
        <p:nvSpPr>
          <p:cNvPr id="32" name="Rektangel 31">
            <a:extLst>
              <a:ext uri="{FF2B5EF4-FFF2-40B4-BE49-F238E27FC236}">
                <a16:creationId xmlns:a16="http://schemas.microsoft.com/office/drawing/2014/main" id="{9B44F338-C24A-72CF-A14A-4F2D72023D14}"/>
              </a:ext>
            </a:extLst>
          </p:cNvPr>
          <p:cNvSpPr/>
          <p:nvPr/>
        </p:nvSpPr>
        <p:spPr>
          <a:xfrm>
            <a:off x="634030" y="565606"/>
            <a:ext cx="11557968" cy="6400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6" name="Rektangel 5">
            <a:extLst>
              <a:ext uri="{FF2B5EF4-FFF2-40B4-BE49-F238E27FC236}">
                <a16:creationId xmlns:a16="http://schemas.microsoft.com/office/drawing/2014/main" id="{60CA27EA-41C5-29B8-12D6-3E865A8BE203}"/>
              </a:ext>
            </a:extLst>
          </p:cNvPr>
          <p:cNvSpPr/>
          <p:nvPr userDrawn="1"/>
        </p:nvSpPr>
        <p:spPr>
          <a:xfrm>
            <a:off x="9110034" y="0"/>
            <a:ext cx="3081966"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8" name="Rektangel 7">
            <a:extLst>
              <a:ext uri="{FF2B5EF4-FFF2-40B4-BE49-F238E27FC236}">
                <a16:creationId xmlns:a16="http://schemas.microsoft.com/office/drawing/2014/main" id="{23853515-1714-73E5-D625-2A609526F7E8}"/>
              </a:ext>
            </a:extLst>
          </p:cNvPr>
          <p:cNvSpPr/>
          <p:nvPr userDrawn="1"/>
        </p:nvSpPr>
        <p:spPr>
          <a:xfrm>
            <a:off x="9110040" y="565606"/>
            <a:ext cx="3081959" cy="640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Tree>
    <p:extLst>
      <p:ext uri="{BB962C8B-B14F-4D97-AF65-F5344CB8AC3E}">
        <p14:creationId xmlns:p14="http://schemas.microsoft.com/office/powerpoint/2010/main" val="340802780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Erklæring">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a:prstGeom prst="rect">
            <a:avLst/>
          </a:prstGeom>
        </p:spPr>
        <p:txBody>
          <a:bodyPr rtlCol="0"/>
          <a:lstStyle>
            <a:lvl1pPr>
              <a:defRPr>
                <a:solidFill>
                  <a:schemeClr val="bg1"/>
                </a:solidFill>
                <a:latin typeface="Arial" panose="020B0604020202020204" pitchFamily="34" charset="0"/>
                <a:cs typeface="Arial" panose="020B0604020202020204" pitchFamily="34" charset="0"/>
              </a:defRPr>
            </a:lvl1pPr>
          </a:lstStyle>
          <a:p>
            <a:pPr rtl="0"/>
            <a:r>
              <a:rPr lang="da"/>
              <a:t>Klik for at redigere titeltypografier i master</a:t>
            </a:r>
          </a:p>
        </p:txBody>
      </p:sp>
      <p:sp>
        <p:nvSpPr>
          <p:cNvPr id="7" name="Pladsholder til indhold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533399" y="1016955"/>
            <a:ext cx="11125201" cy="4840285"/>
          </a:xfrm>
          <a:prstGeom prst="rect">
            <a:avLst/>
          </a:prstGeom>
        </p:spPr>
        <p:txBody>
          <a:bodyPr rtlCol="0" anchor="t">
            <a:noAutofit/>
          </a:bodyPr>
          <a:lstStyle>
            <a:lvl1pPr marL="0" indent="0">
              <a:lnSpc>
                <a:spcPct val="90000"/>
              </a:lnSpc>
              <a:spcBef>
                <a:spcPts val="0"/>
              </a:spcBef>
              <a:buNone/>
              <a:defRPr sz="7200" b="1">
                <a:solidFill>
                  <a:schemeClr val="bg2"/>
                </a:solidFill>
                <a:latin typeface="Arial" panose="020B0604020202020204" pitchFamily="34" charset="0"/>
                <a:cs typeface="Arial" panose="020B0604020202020204" pitchFamily="34" charset="0"/>
              </a:defRPr>
            </a:lvl1pPr>
            <a:lvl2pPr marL="228600" indent="0">
              <a:lnSpc>
                <a:spcPct val="90000"/>
              </a:lnSpc>
              <a:spcBef>
                <a:spcPts val="0"/>
              </a:spcBef>
              <a:buNone/>
              <a:defRPr sz="7200" b="1">
                <a:solidFill>
                  <a:schemeClr val="bg2"/>
                </a:solidFill>
                <a:latin typeface="Arial" panose="020B0604020202020204" pitchFamily="34" charset="0"/>
                <a:cs typeface="Arial" panose="020B0604020202020204" pitchFamily="34" charset="0"/>
              </a:defRPr>
            </a:lvl2pPr>
            <a:lvl3pPr marL="457200" indent="0">
              <a:lnSpc>
                <a:spcPct val="90000"/>
              </a:lnSpc>
              <a:spcBef>
                <a:spcPts val="0"/>
              </a:spcBef>
              <a:buNone/>
              <a:defRPr sz="7200" b="1">
                <a:solidFill>
                  <a:schemeClr val="bg2"/>
                </a:solidFill>
                <a:latin typeface="Arial" panose="020B0604020202020204" pitchFamily="34" charset="0"/>
                <a:cs typeface="Arial" panose="020B0604020202020204" pitchFamily="34" charset="0"/>
              </a:defRPr>
            </a:lvl3pPr>
            <a:lvl4pPr marL="685800" indent="0">
              <a:lnSpc>
                <a:spcPct val="90000"/>
              </a:lnSpc>
              <a:spcBef>
                <a:spcPts val="0"/>
              </a:spcBef>
              <a:buNone/>
              <a:defRPr sz="7200" b="1">
                <a:solidFill>
                  <a:schemeClr val="bg2"/>
                </a:solidFill>
                <a:latin typeface="Arial" panose="020B0604020202020204" pitchFamily="34" charset="0"/>
                <a:cs typeface="Arial" panose="020B0604020202020204" pitchFamily="34" charset="0"/>
              </a:defRPr>
            </a:lvl4pPr>
            <a:lvl5pPr marL="914400" indent="0">
              <a:lnSpc>
                <a:spcPct val="90000"/>
              </a:lnSpc>
              <a:spcBef>
                <a:spcPts val="0"/>
              </a:spcBef>
              <a:buNone/>
              <a:defRPr sz="7200" b="1">
                <a:solidFill>
                  <a:schemeClr val="bg2"/>
                </a:solidFill>
                <a:latin typeface="Arial" panose="020B0604020202020204" pitchFamily="34" charset="0"/>
                <a:cs typeface="Arial" panose="020B0604020202020204" pitchFamily="34" charset="0"/>
              </a:defRPr>
            </a:lvl5pPr>
          </a:lstStyle>
          <a:p>
            <a:pPr lvl="0" rtl="0"/>
            <a:r>
              <a:rPr lang="da"/>
              <a:t>Klik for at tilføje erklæring</a:t>
            </a:r>
          </a:p>
          <a:p>
            <a:pPr lvl="1" rtl="0"/>
            <a:r>
              <a:rPr lang="da"/>
              <a:t>Andet niveau</a:t>
            </a:r>
          </a:p>
          <a:p>
            <a:pPr lvl="2" rtl="0"/>
            <a:r>
              <a:rPr lang="da"/>
              <a:t>Tredje niveau</a:t>
            </a:r>
          </a:p>
          <a:p>
            <a:pPr lvl="3" rtl="0"/>
            <a:r>
              <a:rPr lang="da"/>
              <a:t>Fjerde niveau</a:t>
            </a:r>
          </a:p>
          <a:p>
            <a:pPr lvl="4" rtl="0"/>
            <a:r>
              <a:rPr lang="da"/>
              <a:t>Femte niveau</a:t>
            </a:r>
          </a:p>
        </p:txBody>
      </p:sp>
      <p:sp>
        <p:nvSpPr>
          <p:cNvPr id="4" name="Pladsholder til sidefod 3">
            <a:extLst>
              <a:ext uri="{FF2B5EF4-FFF2-40B4-BE49-F238E27FC236}">
                <a16:creationId xmlns:a16="http://schemas.microsoft.com/office/drawing/2014/main" id="{3D56E87B-2252-4382-E6E7-15A81BCC8029}"/>
              </a:ext>
            </a:extLst>
          </p:cNvPr>
          <p:cNvSpPr>
            <a:spLocks noGrp="1"/>
          </p:cNvSpPr>
          <p:nvPr>
            <p:ph type="ftr" sz="quarter" idx="11"/>
          </p:nvPr>
        </p:nvSpPr>
        <p:spPr>
          <a:xfrm>
            <a:off x="533399" y="6492240"/>
            <a:ext cx="8576637" cy="365761"/>
          </a:xfrm>
          <a:prstGeom prst="rect">
            <a:avLst/>
          </a:prstGeom>
        </p:spPr>
        <p:txBody>
          <a:bodyPr rtlCol="0"/>
          <a:lstStyle>
            <a:lvl1pPr>
              <a:defRPr>
                <a:solidFill>
                  <a:schemeClr val="bg2"/>
                </a:solidFill>
              </a:defRPr>
            </a:lvl1pPr>
          </a:lstStyle>
          <a:p>
            <a:pPr rtl="0"/>
            <a:r>
              <a:rPr lang="da"/>
              <a:t>Titel på præsentation</a:t>
            </a:r>
          </a:p>
        </p:txBody>
      </p:sp>
      <p:sp>
        <p:nvSpPr>
          <p:cNvPr id="3" name="Pladsholder til dato 2">
            <a:extLst>
              <a:ext uri="{FF2B5EF4-FFF2-40B4-BE49-F238E27FC236}">
                <a16:creationId xmlns:a16="http://schemas.microsoft.com/office/drawing/2014/main" id="{67F688C7-1128-9027-65E4-A17BBE7DDDF0}"/>
              </a:ext>
            </a:extLst>
          </p:cNvPr>
          <p:cNvSpPr>
            <a:spLocks noGrp="1"/>
          </p:cNvSpPr>
          <p:nvPr>
            <p:ph type="dt" sz="half" idx="10"/>
          </p:nvPr>
        </p:nvSpPr>
        <p:spPr>
          <a:xfrm>
            <a:off x="9110036" y="6492239"/>
            <a:ext cx="1891338" cy="365761"/>
          </a:xfrm>
          <a:prstGeom prst="rect">
            <a:avLst/>
          </a:prstGeom>
        </p:spPr>
        <p:txBody>
          <a:bodyPr rtlCol="0"/>
          <a:lstStyle>
            <a:lvl1pPr>
              <a:defRPr>
                <a:solidFill>
                  <a:schemeClr val="bg2"/>
                </a:solidFill>
              </a:defRPr>
            </a:lvl1pPr>
          </a:lstStyle>
          <a:p>
            <a:pPr rtl="0"/>
            <a:r>
              <a:rPr lang="en-US"/>
              <a:t>17/09/2025</a:t>
            </a:r>
          </a:p>
        </p:txBody>
      </p:sp>
      <p:sp>
        <p:nvSpPr>
          <p:cNvPr id="5" name="Pladsholder til slidenummer 4">
            <a:extLst>
              <a:ext uri="{FF2B5EF4-FFF2-40B4-BE49-F238E27FC236}">
                <a16:creationId xmlns:a16="http://schemas.microsoft.com/office/drawing/2014/main" id="{8C1C6A68-1AC4-7B10-CD66-D67327434E62}"/>
              </a:ext>
            </a:extLst>
          </p:cNvPr>
          <p:cNvSpPr>
            <a:spLocks noGrp="1"/>
          </p:cNvSpPr>
          <p:nvPr>
            <p:ph type="sldNum" sz="quarter" idx="12"/>
          </p:nvPr>
        </p:nvSpPr>
        <p:spPr>
          <a:xfrm>
            <a:off x="10995976" y="6492240"/>
            <a:ext cx="662624" cy="365761"/>
          </a:xfrm>
          <a:prstGeom prst="rect">
            <a:avLst/>
          </a:prstGeom>
        </p:spPr>
        <p:txBody>
          <a:bodyPr rtlCol="0"/>
          <a:lstStyle>
            <a:lvl1pPr>
              <a:defRPr>
                <a:solidFill>
                  <a:schemeClr val="bg2"/>
                </a:solidFill>
              </a:defRPr>
            </a:lvl1pPr>
          </a:lstStyle>
          <a:p>
            <a:pPr rtl="0"/>
            <a:fld id="{AEAA3239-9EA4-4A65-A281-97F994456D9F}" type="slidenum">
              <a:rPr lang="en-US" smtClean="0"/>
              <a:pPr rtl="0"/>
              <a:t>‹#›</a:t>
            </a:fld>
            <a:endParaRPr lang="en-US"/>
          </a:p>
        </p:txBody>
      </p:sp>
      <p:sp>
        <p:nvSpPr>
          <p:cNvPr id="6" name="Rektangel 5">
            <a:extLst>
              <a:ext uri="{FF2B5EF4-FFF2-40B4-BE49-F238E27FC236}">
                <a16:creationId xmlns:a16="http://schemas.microsoft.com/office/drawing/2014/main" id="{F810F272-8DCB-3D9F-8EA6-FBDD6B7DFDA3}"/>
              </a:ext>
            </a:extLst>
          </p:cNvPr>
          <p:cNvSpPr/>
          <p:nvPr userDrawn="1"/>
        </p:nvSpPr>
        <p:spPr>
          <a:xfrm>
            <a:off x="9110040" y="6155911"/>
            <a:ext cx="3081959" cy="6400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8" name="Rektangel 7">
            <a:extLst>
              <a:ext uri="{FF2B5EF4-FFF2-40B4-BE49-F238E27FC236}">
                <a16:creationId xmlns:a16="http://schemas.microsoft.com/office/drawing/2014/main" id="{F638ED97-EB88-D071-C45A-D0C32569D40D}"/>
              </a:ext>
            </a:extLst>
          </p:cNvPr>
          <p:cNvSpPr/>
          <p:nvPr userDrawn="1"/>
        </p:nvSpPr>
        <p:spPr>
          <a:xfrm>
            <a:off x="3467745" y="6155911"/>
            <a:ext cx="5642289" cy="64008"/>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Tree>
    <p:extLst>
      <p:ext uri="{BB962C8B-B14F-4D97-AF65-F5344CB8AC3E}">
        <p14:creationId xmlns:p14="http://schemas.microsoft.com/office/powerpoint/2010/main" val="3600800188"/>
      </p:ext>
    </p:extLst>
  </p:cSld>
  <p:clrMapOvr>
    <a:overrideClrMapping bg1="dk1" tx1="lt1" bg2="dk2" tx2="lt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Erklæring 2">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a:prstGeom prst="rect">
            <a:avLst/>
          </a:prstGeom>
        </p:spPr>
        <p:txBody>
          <a:bodyPr rtlCol="0"/>
          <a:lstStyle>
            <a:lvl1pPr>
              <a:defRPr>
                <a:solidFill>
                  <a:schemeClr val="tx1"/>
                </a:solidFill>
              </a:defRPr>
            </a:lvl1pPr>
          </a:lstStyle>
          <a:p>
            <a:pPr rtl="0"/>
            <a:r>
              <a:rPr lang="da"/>
              <a:t>Klik for at redigere titeltypografier i master</a:t>
            </a:r>
          </a:p>
        </p:txBody>
      </p:sp>
      <p:sp>
        <p:nvSpPr>
          <p:cNvPr id="7" name="Pladsholder til indhold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533399" y="1013308"/>
            <a:ext cx="11125201" cy="5204612"/>
          </a:xfrm>
          <a:prstGeom prst="rect">
            <a:avLst/>
          </a:prstGeom>
        </p:spPr>
        <p:txBody>
          <a:bodyPr rtlCol="0" anchor="t">
            <a:normAutofit/>
          </a:bodyPr>
          <a:lstStyle>
            <a:lvl1pPr marL="0" indent="0">
              <a:lnSpc>
                <a:spcPct val="90000"/>
              </a:lnSpc>
              <a:spcBef>
                <a:spcPts val="0"/>
              </a:spcBef>
              <a:buNone/>
              <a:defRPr sz="7200" b="1">
                <a:solidFill>
                  <a:schemeClr val="tx2"/>
                </a:solidFill>
              </a:defRPr>
            </a:lvl1pPr>
            <a:lvl2pPr marL="228600" indent="0">
              <a:lnSpc>
                <a:spcPct val="90000"/>
              </a:lnSpc>
              <a:spcBef>
                <a:spcPts val="0"/>
              </a:spcBef>
              <a:buNone/>
              <a:defRPr sz="7200" b="1">
                <a:solidFill>
                  <a:schemeClr val="tx2"/>
                </a:solidFill>
              </a:defRPr>
            </a:lvl2pPr>
            <a:lvl3pPr marL="457200" indent="0">
              <a:lnSpc>
                <a:spcPct val="90000"/>
              </a:lnSpc>
              <a:spcBef>
                <a:spcPts val="0"/>
              </a:spcBef>
              <a:buNone/>
              <a:defRPr sz="7200" b="1">
                <a:solidFill>
                  <a:schemeClr val="tx2"/>
                </a:solidFill>
              </a:defRPr>
            </a:lvl3pPr>
            <a:lvl4pPr marL="685800" indent="0">
              <a:lnSpc>
                <a:spcPct val="90000"/>
              </a:lnSpc>
              <a:spcBef>
                <a:spcPts val="0"/>
              </a:spcBef>
              <a:buNone/>
              <a:defRPr sz="7200" b="1">
                <a:solidFill>
                  <a:schemeClr val="tx2"/>
                </a:solidFill>
              </a:defRPr>
            </a:lvl4pPr>
            <a:lvl5pPr marL="914400" indent="0">
              <a:lnSpc>
                <a:spcPct val="90000"/>
              </a:lnSpc>
              <a:spcBef>
                <a:spcPts val="0"/>
              </a:spcBef>
              <a:buNone/>
              <a:defRPr sz="7200" b="1">
                <a:solidFill>
                  <a:schemeClr val="tx2"/>
                </a:solidFill>
              </a:defRPr>
            </a:lvl5pPr>
          </a:lstStyle>
          <a:p>
            <a:pPr lvl="0" rtl="0"/>
            <a:r>
              <a:rPr lang="da"/>
              <a:t>Klik for at tilføje erklæring</a:t>
            </a:r>
          </a:p>
          <a:p>
            <a:pPr lvl="1" rtl="0"/>
            <a:r>
              <a:rPr lang="da"/>
              <a:t>Andet niveau</a:t>
            </a:r>
          </a:p>
          <a:p>
            <a:pPr lvl="2" rtl="0"/>
            <a:r>
              <a:rPr lang="da"/>
              <a:t>Tredje niveau</a:t>
            </a:r>
          </a:p>
          <a:p>
            <a:pPr lvl="3" rtl="0"/>
            <a:r>
              <a:rPr lang="da"/>
              <a:t>Fjerde niveau</a:t>
            </a:r>
          </a:p>
          <a:p>
            <a:pPr lvl="4" rtl="0"/>
            <a:r>
              <a:rPr lang="da"/>
              <a:t>Femte niveau</a:t>
            </a:r>
          </a:p>
        </p:txBody>
      </p:sp>
      <p:sp>
        <p:nvSpPr>
          <p:cNvPr id="10" name="Pladsholder til sidefod 3">
            <a:extLst>
              <a:ext uri="{FF2B5EF4-FFF2-40B4-BE49-F238E27FC236}">
                <a16:creationId xmlns:a16="http://schemas.microsoft.com/office/drawing/2014/main" id="{8BF9C9D6-DA86-3C40-578D-A1E0A226D24A}"/>
              </a:ext>
            </a:extLst>
          </p:cNvPr>
          <p:cNvSpPr>
            <a:spLocks noGrp="1"/>
          </p:cNvSpPr>
          <p:nvPr>
            <p:ph type="ftr" sz="quarter" idx="11"/>
          </p:nvPr>
        </p:nvSpPr>
        <p:spPr>
          <a:xfrm>
            <a:off x="533399" y="6492241"/>
            <a:ext cx="8576637" cy="365760"/>
          </a:xfrm>
          <a:prstGeom prst="rect">
            <a:avLst/>
          </a:prstGeom>
        </p:spPr>
        <p:txBody>
          <a:bodyPr rtlCol="0"/>
          <a:lstStyle/>
          <a:p>
            <a:pPr rtl="0"/>
            <a:r>
              <a:rPr lang="da"/>
              <a:t>Titel på præsentation</a:t>
            </a:r>
            <a:endParaRPr lang="en-US"/>
          </a:p>
        </p:txBody>
      </p:sp>
      <p:sp>
        <p:nvSpPr>
          <p:cNvPr id="9" name="Pladsholder til dato 2">
            <a:extLst>
              <a:ext uri="{FF2B5EF4-FFF2-40B4-BE49-F238E27FC236}">
                <a16:creationId xmlns:a16="http://schemas.microsoft.com/office/drawing/2014/main" id="{EDDA72D8-8E1B-E9E1-BE77-CAA0A8C269FD}"/>
              </a:ext>
            </a:extLst>
          </p:cNvPr>
          <p:cNvSpPr>
            <a:spLocks noGrp="1"/>
          </p:cNvSpPr>
          <p:nvPr>
            <p:ph type="dt" sz="half" idx="10"/>
          </p:nvPr>
        </p:nvSpPr>
        <p:spPr>
          <a:xfrm>
            <a:off x="9110036" y="6492240"/>
            <a:ext cx="1891337" cy="365760"/>
          </a:xfrm>
          <a:prstGeom prst="rect">
            <a:avLst/>
          </a:prstGeom>
        </p:spPr>
        <p:txBody>
          <a:bodyPr rtlCol="0"/>
          <a:lstStyle/>
          <a:p>
            <a:pPr rtl="0"/>
            <a:r>
              <a:rPr lang="en-US"/>
              <a:t>17/09/2025</a:t>
            </a:r>
          </a:p>
        </p:txBody>
      </p:sp>
      <p:sp>
        <p:nvSpPr>
          <p:cNvPr id="11" name="Pladsholder til slidenummer 4">
            <a:extLst>
              <a:ext uri="{FF2B5EF4-FFF2-40B4-BE49-F238E27FC236}">
                <a16:creationId xmlns:a16="http://schemas.microsoft.com/office/drawing/2014/main" id="{6CD685AC-8C83-2966-C687-1A563ED4E20A}"/>
              </a:ext>
            </a:extLst>
          </p:cNvPr>
          <p:cNvSpPr>
            <a:spLocks noGrp="1"/>
          </p:cNvSpPr>
          <p:nvPr>
            <p:ph type="sldNum" sz="quarter" idx="12"/>
          </p:nvPr>
        </p:nvSpPr>
        <p:spPr>
          <a:xfrm>
            <a:off x="10995976" y="6492241"/>
            <a:ext cx="662623" cy="365760"/>
          </a:xfrm>
          <a:prstGeom prst="rect">
            <a:avLst/>
          </a:prstGeom>
        </p:spPr>
        <p:txBody>
          <a:bodyPr rtlCol="0"/>
          <a:lstStyle/>
          <a:p>
            <a:pPr rtl="0"/>
            <a:fld id="{AEAA3239-9EA4-4A65-A281-97F994456D9F}" type="slidenum">
              <a:rPr lang="en-US" smtClean="0"/>
              <a:t>‹#›</a:t>
            </a:fld>
            <a:endParaRPr lang="en-US"/>
          </a:p>
        </p:txBody>
      </p:sp>
      <p:sp>
        <p:nvSpPr>
          <p:cNvPr id="3" name="Rektangel 2">
            <a:extLst>
              <a:ext uri="{FF2B5EF4-FFF2-40B4-BE49-F238E27FC236}">
                <a16:creationId xmlns:a16="http://schemas.microsoft.com/office/drawing/2014/main" id="{16013958-6C87-60CF-9219-2BB1A3A4CCA8}"/>
              </a:ext>
            </a:extLst>
          </p:cNvPr>
          <p:cNvSpPr/>
          <p:nvPr userDrawn="1"/>
        </p:nvSpPr>
        <p:spPr>
          <a:xfrm>
            <a:off x="634029" y="570037"/>
            <a:ext cx="8476007" cy="61543"/>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4" name="Rektangel 3">
            <a:extLst>
              <a:ext uri="{FF2B5EF4-FFF2-40B4-BE49-F238E27FC236}">
                <a16:creationId xmlns:a16="http://schemas.microsoft.com/office/drawing/2014/main" id="{7F72B8EA-56EE-EDC6-509C-908732AAD241}"/>
              </a:ext>
            </a:extLst>
          </p:cNvPr>
          <p:cNvSpPr/>
          <p:nvPr userDrawn="1"/>
        </p:nvSpPr>
        <p:spPr>
          <a:xfrm>
            <a:off x="9110036" y="570037"/>
            <a:ext cx="3081964" cy="61543"/>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Tree>
    <p:extLst>
      <p:ext uri="{BB962C8B-B14F-4D97-AF65-F5344CB8AC3E}">
        <p14:creationId xmlns:p14="http://schemas.microsoft.com/office/powerpoint/2010/main" val="416647319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Sætning 3">
    <p:bg>
      <p:bgPr>
        <a:solidFill>
          <a:schemeClr val="tx2"/>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a:prstGeom prst="rect">
            <a:avLst/>
          </a:prstGeom>
        </p:spPr>
        <p:txBody>
          <a:bodyPr rtlCol="0"/>
          <a:lstStyle>
            <a:lvl1pPr>
              <a:defRPr>
                <a:solidFill>
                  <a:schemeClr val="tx1"/>
                </a:solidFill>
              </a:defRPr>
            </a:lvl1pPr>
          </a:lstStyle>
          <a:p>
            <a:pPr rtl="0"/>
            <a:r>
              <a:rPr lang="da"/>
              <a:t>Klik for at redigere titeltypografier i master</a:t>
            </a:r>
          </a:p>
        </p:txBody>
      </p:sp>
      <p:sp>
        <p:nvSpPr>
          <p:cNvPr id="8" name="Pladsholder til indhold 7">
            <a:extLst>
              <a:ext uri="{FF2B5EF4-FFF2-40B4-BE49-F238E27FC236}">
                <a16:creationId xmlns:a16="http://schemas.microsoft.com/office/drawing/2014/main" id="{3F6E1CB6-4A50-1364-430B-EF249B6D0012}"/>
              </a:ext>
            </a:extLst>
          </p:cNvPr>
          <p:cNvSpPr>
            <a:spLocks noGrp="1"/>
          </p:cNvSpPr>
          <p:nvPr>
            <p:ph sz="quarter" idx="14" hasCustomPrompt="1"/>
          </p:nvPr>
        </p:nvSpPr>
        <p:spPr>
          <a:xfrm>
            <a:off x="533398" y="1016955"/>
            <a:ext cx="11125201" cy="4782312"/>
          </a:xfrm>
          <a:prstGeom prst="rect">
            <a:avLst/>
          </a:prstGeom>
        </p:spPr>
        <p:txBody>
          <a:bodyPr rtlCol="0" anchor="b">
            <a:noAutofit/>
          </a:bodyPr>
          <a:lstStyle>
            <a:lvl1pPr marL="0" indent="0">
              <a:lnSpc>
                <a:spcPct val="90000"/>
              </a:lnSpc>
              <a:spcBef>
                <a:spcPts val="0"/>
              </a:spcBef>
              <a:buNone/>
              <a:defRPr sz="7200" b="1">
                <a:solidFill>
                  <a:schemeClr val="bg1"/>
                </a:solidFill>
              </a:defRPr>
            </a:lvl1pPr>
            <a:lvl2pPr marL="228600" indent="0">
              <a:lnSpc>
                <a:spcPct val="90000"/>
              </a:lnSpc>
              <a:spcBef>
                <a:spcPts val="0"/>
              </a:spcBef>
              <a:buNone/>
              <a:defRPr sz="7200" b="1">
                <a:solidFill>
                  <a:schemeClr val="bg1"/>
                </a:solidFill>
              </a:defRPr>
            </a:lvl2pPr>
            <a:lvl3pPr marL="457200" indent="0">
              <a:lnSpc>
                <a:spcPct val="90000"/>
              </a:lnSpc>
              <a:spcBef>
                <a:spcPts val="0"/>
              </a:spcBef>
              <a:buNone/>
              <a:defRPr sz="7200" b="1">
                <a:solidFill>
                  <a:schemeClr val="bg1"/>
                </a:solidFill>
              </a:defRPr>
            </a:lvl3pPr>
            <a:lvl4pPr marL="685800" indent="0">
              <a:lnSpc>
                <a:spcPct val="90000"/>
              </a:lnSpc>
              <a:spcBef>
                <a:spcPts val="0"/>
              </a:spcBef>
              <a:buNone/>
              <a:defRPr sz="7200" b="1">
                <a:solidFill>
                  <a:schemeClr val="bg1"/>
                </a:solidFill>
              </a:defRPr>
            </a:lvl4pPr>
            <a:lvl5pPr marL="914400" indent="0">
              <a:lnSpc>
                <a:spcPct val="90000"/>
              </a:lnSpc>
              <a:spcBef>
                <a:spcPts val="0"/>
              </a:spcBef>
              <a:buNone/>
              <a:defRPr sz="7200" b="1">
                <a:solidFill>
                  <a:schemeClr val="bg1"/>
                </a:solidFill>
              </a:defRPr>
            </a:lvl5pPr>
          </a:lstStyle>
          <a:p>
            <a:pPr lvl="0" rtl="0"/>
            <a:r>
              <a:rPr lang="da"/>
              <a:t>Klik for at tilføje sætning</a:t>
            </a:r>
          </a:p>
          <a:p>
            <a:pPr lvl="1" rtl="0"/>
            <a:r>
              <a:rPr lang="da"/>
              <a:t>Andet niveau</a:t>
            </a:r>
          </a:p>
          <a:p>
            <a:pPr lvl="2" rtl="0"/>
            <a:r>
              <a:rPr lang="da"/>
              <a:t>Tredje niveau</a:t>
            </a:r>
          </a:p>
          <a:p>
            <a:pPr lvl="3" rtl="0"/>
            <a:r>
              <a:rPr lang="da"/>
              <a:t>Fjerde niveau</a:t>
            </a:r>
          </a:p>
          <a:p>
            <a:pPr lvl="4" rtl="0"/>
            <a:r>
              <a:rPr lang="da"/>
              <a:t>Femte niveau</a:t>
            </a:r>
          </a:p>
        </p:txBody>
      </p:sp>
      <p:sp>
        <p:nvSpPr>
          <p:cNvPr id="4" name="Pladsholder til sidefod 3">
            <a:extLst>
              <a:ext uri="{FF2B5EF4-FFF2-40B4-BE49-F238E27FC236}">
                <a16:creationId xmlns:a16="http://schemas.microsoft.com/office/drawing/2014/main" id="{3D56E87B-2252-4382-E6E7-15A81BCC8029}"/>
              </a:ext>
            </a:extLst>
          </p:cNvPr>
          <p:cNvSpPr>
            <a:spLocks noGrp="1"/>
          </p:cNvSpPr>
          <p:nvPr>
            <p:ph type="ftr" sz="quarter" idx="11"/>
          </p:nvPr>
        </p:nvSpPr>
        <p:spPr>
          <a:xfrm>
            <a:off x="533399" y="6492241"/>
            <a:ext cx="8576637" cy="365760"/>
          </a:xfrm>
          <a:prstGeom prst="rect">
            <a:avLst/>
          </a:prstGeom>
        </p:spPr>
        <p:txBody>
          <a:bodyPr rtlCol="0"/>
          <a:lstStyle>
            <a:lvl1pPr>
              <a:defRPr>
                <a:solidFill>
                  <a:schemeClr val="bg1"/>
                </a:solidFill>
              </a:defRPr>
            </a:lvl1pPr>
          </a:lstStyle>
          <a:p>
            <a:pPr rtl="0"/>
            <a:r>
              <a:rPr lang="da"/>
              <a:t>Titel på præsentation</a:t>
            </a:r>
            <a:endParaRPr lang="en-US"/>
          </a:p>
        </p:txBody>
      </p:sp>
      <p:sp>
        <p:nvSpPr>
          <p:cNvPr id="3" name="Pladsholder til dato 2">
            <a:extLst>
              <a:ext uri="{FF2B5EF4-FFF2-40B4-BE49-F238E27FC236}">
                <a16:creationId xmlns:a16="http://schemas.microsoft.com/office/drawing/2014/main" id="{67F688C7-1128-9027-65E4-A17BBE7DDDF0}"/>
              </a:ext>
            </a:extLst>
          </p:cNvPr>
          <p:cNvSpPr>
            <a:spLocks noGrp="1"/>
          </p:cNvSpPr>
          <p:nvPr>
            <p:ph type="dt" sz="half" idx="10"/>
          </p:nvPr>
        </p:nvSpPr>
        <p:spPr>
          <a:xfrm>
            <a:off x="9110036" y="6492240"/>
            <a:ext cx="1878955" cy="365760"/>
          </a:xfrm>
          <a:prstGeom prst="rect">
            <a:avLst/>
          </a:prstGeom>
        </p:spPr>
        <p:txBody>
          <a:bodyPr rtlCol="0"/>
          <a:lstStyle>
            <a:lvl1pPr>
              <a:defRPr>
                <a:solidFill>
                  <a:schemeClr val="bg1"/>
                </a:solidFill>
              </a:defRPr>
            </a:lvl1pPr>
          </a:lstStyle>
          <a:p>
            <a:pPr rtl="0"/>
            <a:r>
              <a:rPr lang="en-US"/>
              <a:t>17/09/2025</a:t>
            </a:r>
          </a:p>
        </p:txBody>
      </p:sp>
      <p:sp>
        <p:nvSpPr>
          <p:cNvPr id="5" name="Pladsholder til slidenummer 4">
            <a:extLst>
              <a:ext uri="{FF2B5EF4-FFF2-40B4-BE49-F238E27FC236}">
                <a16:creationId xmlns:a16="http://schemas.microsoft.com/office/drawing/2014/main" id="{8C1C6A68-1AC4-7B10-CD66-D67327434E62}"/>
              </a:ext>
            </a:extLst>
          </p:cNvPr>
          <p:cNvSpPr>
            <a:spLocks noGrp="1"/>
          </p:cNvSpPr>
          <p:nvPr>
            <p:ph type="sldNum" sz="quarter" idx="12"/>
          </p:nvPr>
        </p:nvSpPr>
        <p:spPr>
          <a:xfrm>
            <a:off x="10988996" y="6492241"/>
            <a:ext cx="669603" cy="365760"/>
          </a:xfrm>
          <a:prstGeom prst="rect">
            <a:avLst/>
          </a:prstGeom>
        </p:spPr>
        <p:txBody>
          <a:bodyPr rtlCol="0"/>
          <a:lstStyle>
            <a:lvl1pPr>
              <a:defRPr>
                <a:solidFill>
                  <a:schemeClr val="bg1"/>
                </a:solidFill>
              </a:defRPr>
            </a:lvl1pPr>
          </a:lstStyle>
          <a:p>
            <a:pPr rtl="0"/>
            <a:fld id="{AEAA3239-9EA4-4A65-A281-97F994456D9F}" type="slidenum">
              <a:rPr lang="en-US" smtClean="0"/>
              <a:pPr rtl="0"/>
              <a:t>‹#›</a:t>
            </a:fld>
            <a:endParaRPr lang="en-US"/>
          </a:p>
        </p:txBody>
      </p:sp>
      <p:sp>
        <p:nvSpPr>
          <p:cNvPr id="6" name="Rektangel 5">
            <a:extLst>
              <a:ext uri="{FF2B5EF4-FFF2-40B4-BE49-F238E27FC236}">
                <a16:creationId xmlns:a16="http://schemas.microsoft.com/office/drawing/2014/main" id="{CDEEA900-0D70-4D93-7863-89A4085C93C9}"/>
              </a:ext>
            </a:extLst>
          </p:cNvPr>
          <p:cNvSpPr/>
          <p:nvPr userDrawn="1"/>
        </p:nvSpPr>
        <p:spPr>
          <a:xfrm>
            <a:off x="634029" y="570037"/>
            <a:ext cx="8476007" cy="6154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7" name="Rektangel 6">
            <a:extLst>
              <a:ext uri="{FF2B5EF4-FFF2-40B4-BE49-F238E27FC236}">
                <a16:creationId xmlns:a16="http://schemas.microsoft.com/office/drawing/2014/main" id="{B6174C4B-8932-8749-0D17-218307FD761A}"/>
              </a:ext>
            </a:extLst>
          </p:cNvPr>
          <p:cNvSpPr/>
          <p:nvPr userDrawn="1"/>
        </p:nvSpPr>
        <p:spPr>
          <a:xfrm>
            <a:off x="9110036" y="570037"/>
            <a:ext cx="3081964" cy="61543"/>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Tree>
    <p:extLst>
      <p:ext uri="{BB962C8B-B14F-4D97-AF65-F5344CB8AC3E}">
        <p14:creationId xmlns:p14="http://schemas.microsoft.com/office/powerpoint/2010/main" val="305996131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Citat">
    <p:bg>
      <p:bgPr>
        <a:solidFill>
          <a:schemeClr val="tx2">
            <a:lumMod val="40000"/>
            <a:lumOff val="6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12FA0A-1F7B-DD41-ECED-02B60BC46B10}"/>
              </a:ext>
            </a:extLst>
          </p:cNvPr>
          <p:cNvSpPr>
            <a:spLocks noGrp="1"/>
          </p:cNvSpPr>
          <p:nvPr>
            <p:ph type="title" hasCustomPrompt="1"/>
          </p:nvPr>
        </p:nvSpPr>
        <p:spPr>
          <a:xfrm>
            <a:off x="3467745" y="5216204"/>
            <a:ext cx="8190855" cy="640080"/>
          </a:xfrm>
          <a:prstGeom prst="rect">
            <a:avLst/>
          </a:prstGeom>
        </p:spPr>
        <p:txBody>
          <a:bodyPr rtlCol="0" anchor="b">
            <a:normAutofit/>
          </a:bodyPr>
          <a:lstStyle>
            <a:lvl1pPr>
              <a:lnSpc>
                <a:spcPct val="120000"/>
              </a:lnSpc>
              <a:defRPr sz="2000" spc="0">
                <a:solidFill>
                  <a:schemeClr val="tx2"/>
                </a:solidFill>
                <a:latin typeface="Arial" panose="020B0604020202020204" pitchFamily="34" charset="0"/>
                <a:cs typeface="Arial" panose="020B0604020202020204" pitchFamily="34" charset="0"/>
              </a:defRPr>
            </a:lvl1pPr>
          </a:lstStyle>
          <a:p>
            <a:pPr rtl="0"/>
            <a:r>
              <a:rPr lang="da"/>
              <a:t>Citatforfatter</a:t>
            </a:r>
          </a:p>
        </p:txBody>
      </p:sp>
      <p:sp>
        <p:nvSpPr>
          <p:cNvPr id="7" name="Pladsholder til indhold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533398" y="1016954"/>
            <a:ext cx="11125201" cy="3711571"/>
          </a:xfrm>
          <a:prstGeom prst="rect">
            <a:avLst/>
          </a:prstGeom>
        </p:spPr>
        <p:txBody>
          <a:bodyPr rtlCol="0" anchor="t">
            <a:normAutofit/>
          </a:bodyPr>
          <a:lstStyle>
            <a:lvl1pPr marL="164592" indent="-164592">
              <a:lnSpc>
                <a:spcPct val="90000"/>
              </a:lnSpc>
              <a:spcBef>
                <a:spcPts val="0"/>
              </a:spcBef>
              <a:buNone/>
              <a:defRPr sz="7200">
                <a:latin typeface="Arial" panose="020B0604020202020204" pitchFamily="34" charset="0"/>
                <a:cs typeface="Arial" panose="020B0604020202020204" pitchFamily="34" charset="0"/>
              </a:defRPr>
            </a:lvl1pPr>
          </a:lstStyle>
          <a:p>
            <a:pPr lvl="0" rtl="0"/>
            <a:r>
              <a:rPr lang="da"/>
              <a:t>Klik for at tilføje tilbud</a:t>
            </a:r>
          </a:p>
        </p:txBody>
      </p:sp>
      <p:sp>
        <p:nvSpPr>
          <p:cNvPr id="4" name="Pladsholder til sidefod 3">
            <a:extLst>
              <a:ext uri="{FF2B5EF4-FFF2-40B4-BE49-F238E27FC236}">
                <a16:creationId xmlns:a16="http://schemas.microsoft.com/office/drawing/2014/main" id="{B23912E3-7555-EAAB-BE83-59ED3B5C9E5B}"/>
              </a:ext>
            </a:extLst>
          </p:cNvPr>
          <p:cNvSpPr>
            <a:spLocks noGrp="1"/>
          </p:cNvSpPr>
          <p:nvPr>
            <p:ph type="ftr" sz="quarter" idx="11"/>
          </p:nvPr>
        </p:nvSpPr>
        <p:spPr>
          <a:xfrm>
            <a:off x="533399" y="6492241"/>
            <a:ext cx="8576637" cy="365760"/>
          </a:xfrm>
          <a:prstGeom prst="rect">
            <a:avLst/>
          </a:prstGeom>
        </p:spPr>
        <p:txBody>
          <a:bodyPr rtlCol="0"/>
          <a:lstStyle/>
          <a:p>
            <a:pPr rtl="0"/>
            <a:r>
              <a:rPr lang="da"/>
              <a:t>Titel på præsentation</a:t>
            </a:r>
          </a:p>
        </p:txBody>
      </p:sp>
      <p:sp>
        <p:nvSpPr>
          <p:cNvPr id="3" name="Pladsholder til dato 2">
            <a:extLst>
              <a:ext uri="{FF2B5EF4-FFF2-40B4-BE49-F238E27FC236}">
                <a16:creationId xmlns:a16="http://schemas.microsoft.com/office/drawing/2014/main" id="{C344C372-F7FA-5AA5-92C1-CF476A26623E}"/>
              </a:ext>
            </a:extLst>
          </p:cNvPr>
          <p:cNvSpPr>
            <a:spLocks noGrp="1"/>
          </p:cNvSpPr>
          <p:nvPr>
            <p:ph type="dt" sz="half" idx="10"/>
          </p:nvPr>
        </p:nvSpPr>
        <p:spPr>
          <a:xfrm>
            <a:off x="9110036" y="6492240"/>
            <a:ext cx="1878961" cy="365760"/>
          </a:xfrm>
          <a:prstGeom prst="rect">
            <a:avLst/>
          </a:prstGeom>
        </p:spPr>
        <p:txBody>
          <a:bodyPr rtlCol="0"/>
          <a:lstStyle/>
          <a:p>
            <a:pPr rtl="0"/>
            <a:r>
              <a:rPr lang="en-US"/>
              <a:t>17/09/2025</a:t>
            </a:r>
          </a:p>
        </p:txBody>
      </p:sp>
      <p:sp>
        <p:nvSpPr>
          <p:cNvPr id="5" name="Pladsholder til slidenummer 4">
            <a:extLst>
              <a:ext uri="{FF2B5EF4-FFF2-40B4-BE49-F238E27FC236}">
                <a16:creationId xmlns:a16="http://schemas.microsoft.com/office/drawing/2014/main" id="{C6EAECF6-9F03-4C12-4BD4-4E8AE63A4F3A}"/>
              </a:ext>
            </a:extLst>
          </p:cNvPr>
          <p:cNvSpPr>
            <a:spLocks noGrp="1"/>
          </p:cNvSpPr>
          <p:nvPr>
            <p:ph type="sldNum" sz="quarter" idx="12"/>
          </p:nvPr>
        </p:nvSpPr>
        <p:spPr>
          <a:xfrm>
            <a:off x="11001368" y="6492241"/>
            <a:ext cx="657231" cy="365760"/>
          </a:xfrm>
          <a:prstGeom prst="rect">
            <a:avLst/>
          </a:prstGeom>
        </p:spPr>
        <p:txBody>
          <a:bodyPr rtlCol="0"/>
          <a:lstStyle/>
          <a:p>
            <a:pPr rtl="0"/>
            <a:fld id="{AEAA3239-9EA4-4A65-A281-97F994456D9F}" type="slidenum">
              <a:rPr lang="en-US" smtClean="0"/>
              <a:t>‹#›</a:t>
            </a:fld>
            <a:endParaRPr lang="en-US"/>
          </a:p>
        </p:txBody>
      </p:sp>
      <p:sp>
        <p:nvSpPr>
          <p:cNvPr id="34" name="Rektangel 33">
            <a:extLst>
              <a:ext uri="{FF2B5EF4-FFF2-40B4-BE49-F238E27FC236}">
                <a16:creationId xmlns:a16="http://schemas.microsoft.com/office/drawing/2014/main" id="{F22AFB11-60F0-1BFB-3EE2-25A317606ED4}"/>
              </a:ext>
            </a:extLst>
          </p:cNvPr>
          <p:cNvSpPr/>
          <p:nvPr/>
        </p:nvSpPr>
        <p:spPr>
          <a:xfrm>
            <a:off x="9110040" y="6155911"/>
            <a:ext cx="3081959" cy="6400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35" name="Rektangel 34">
            <a:extLst>
              <a:ext uri="{FF2B5EF4-FFF2-40B4-BE49-F238E27FC236}">
                <a16:creationId xmlns:a16="http://schemas.microsoft.com/office/drawing/2014/main" id="{3DB6C2DA-9756-1101-616C-92AE71300FD8}"/>
              </a:ext>
            </a:extLst>
          </p:cNvPr>
          <p:cNvSpPr/>
          <p:nvPr/>
        </p:nvSpPr>
        <p:spPr>
          <a:xfrm>
            <a:off x="3467745" y="6155911"/>
            <a:ext cx="5642289" cy="640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Tree>
    <p:extLst>
      <p:ext uri="{BB962C8B-B14F-4D97-AF65-F5344CB8AC3E}">
        <p14:creationId xmlns:p14="http://schemas.microsoft.com/office/powerpoint/2010/main" val="352072873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lbud 2">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8E449530-F624-DF0E-5783-08CE43BB9B09}"/>
              </a:ext>
            </a:extLst>
          </p:cNvPr>
          <p:cNvSpPr>
            <a:spLocks noGrp="1"/>
          </p:cNvSpPr>
          <p:nvPr>
            <p:ph type="title" hasCustomPrompt="1"/>
          </p:nvPr>
        </p:nvSpPr>
        <p:spPr>
          <a:xfrm>
            <a:off x="3450579" y="5213166"/>
            <a:ext cx="7152032" cy="654234"/>
          </a:xfrm>
        </p:spPr>
        <p:txBody>
          <a:bodyPr rtlCol="0" anchor="b">
            <a:normAutofit/>
          </a:bodyPr>
          <a:lstStyle>
            <a:lvl1pPr>
              <a:defRPr sz="2000">
                <a:solidFill>
                  <a:schemeClr val="bg2"/>
                </a:solidFill>
              </a:defRPr>
            </a:lvl1pPr>
          </a:lstStyle>
          <a:p>
            <a:pPr rtl="0"/>
            <a:r>
              <a:rPr lang="da"/>
              <a:t>Citatforfatter</a:t>
            </a:r>
          </a:p>
        </p:txBody>
      </p:sp>
      <p:sp>
        <p:nvSpPr>
          <p:cNvPr id="7" name="Pladsholder til indhold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1564629" y="1016955"/>
            <a:ext cx="9037983" cy="3361830"/>
          </a:xfrm>
          <a:prstGeom prst="rect">
            <a:avLst/>
          </a:prstGeom>
        </p:spPr>
        <p:txBody>
          <a:bodyPr rtlCol="0" anchor="t">
            <a:normAutofit/>
          </a:bodyPr>
          <a:lstStyle>
            <a:lvl1pPr marL="164592" indent="-164592">
              <a:lnSpc>
                <a:spcPct val="90000"/>
              </a:lnSpc>
              <a:spcBef>
                <a:spcPts val="0"/>
              </a:spcBef>
              <a:buNone/>
              <a:defRPr sz="7200">
                <a:solidFill>
                  <a:schemeClr val="bg2"/>
                </a:solidFill>
                <a:latin typeface="Arial" panose="020B0604020202020204" pitchFamily="34" charset="0"/>
                <a:cs typeface="Arial" panose="020B0604020202020204" pitchFamily="34" charset="0"/>
              </a:defRPr>
            </a:lvl1pPr>
          </a:lstStyle>
          <a:p>
            <a:pPr lvl="0" rtl="0"/>
            <a:r>
              <a:rPr lang="da"/>
              <a:t>Klik for at tilføje tilbud</a:t>
            </a:r>
          </a:p>
        </p:txBody>
      </p:sp>
      <p:sp>
        <p:nvSpPr>
          <p:cNvPr id="4" name="Pladsholder til sidefod 3">
            <a:extLst>
              <a:ext uri="{FF2B5EF4-FFF2-40B4-BE49-F238E27FC236}">
                <a16:creationId xmlns:a16="http://schemas.microsoft.com/office/drawing/2014/main" id="{B23912E3-7555-EAAB-BE83-59ED3B5C9E5B}"/>
              </a:ext>
            </a:extLst>
          </p:cNvPr>
          <p:cNvSpPr>
            <a:spLocks noGrp="1"/>
          </p:cNvSpPr>
          <p:nvPr>
            <p:ph type="ftr" sz="quarter" idx="11"/>
          </p:nvPr>
        </p:nvSpPr>
        <p:spPr>
          <a:xfrm>
            <a:off x="533399" y="6492241"/>
            <a:ext cx="8576637" cy="365760"/>
          </a:xfrm>
          <a:prstGeom prst="rect">
            <a:avLst/>
          </a:prstGeom>
        </p:spPr>
        <p:txBody>
          <a:bodyPr rtlCol="0"/>
          <a:lstStyle>
            <a:lvl1pPr>
              <a:defRPr>
                <a:solidFill>
                  <a:schemeClr val="bg2"/>
                </a:solidFill>
              </a:defRPr>
            </a:lvl1pPr>
          </a:lstStyle>
          <a:p>
            <a:pPr rtl="0"/>
            <a:r>
              <a:rPr lang="da"/>
              <a:t>Præsentationstitel</a:t>
            </a:r>
          </a:p>
        </p:txBody>
      </p:sp>
      <p:sp>
        <p:nvSpPr>
          <p:cNvPr id="3" name="Pladsholder til dato 2">
            <a:extLst>
              <a:ext uri="{FF2B5EF4-FFF2-40B4-BE49-F238E27FC236}">
                <a16:creationId xmlns:a16="http://schemas.microsoft.com/office/drawing/2014/main" id="{C344C372-F7FA-5AA5-92C1-CF476A26623E}"/>
              </a:ext>
            </a:extLst>
          </p:cNvPr>
          <p:cNvSpPr>
            <a:spLocks noGrp="1"/>
          </p:cNvSpPr>
          <p:nvPr>
            <p:ph type="dt" sz="half" idx="10"/>
          </p:nvPr>
        </p:nvSpPr>
        <p:spPr>
          <a:xfrm>
            <a:off x="9110036" y="6492240"/>
            <a:ext cx="1878955" cy="365760"/>
          </a:xfrm>
          <a:prstGeom prst="rect">
            <a:avLst/>
          </a:prstGeom>
        </p:spPr>
        <p:txBody>
          <a:bodyPr rtlCol="0"/>
          <a:lstStyle>
            <a:lvl1pPr>
              <a:defRPr>
                <a:solidFill>
                  <a:schemeClr val="bg2"/>
                </a:solidFill>
              </a:defRPr>
            </a:lvl1pPr>
          </a:lstStyle>
          <a:p>
            <a:pPr rtl="0"/>
            <a:r>
              <a:rPr lang="en-US"/>
              <a:t>17/09/2025</a:t>
            </a:r>
          </a:p>
        </p:txBody>
      </p:sp>
      <p:sp>
        <p:nvSpPr>
          <p:cNvPr id="5" name="Pladsholder til slidenummer 4">
            <a:extLst>
              <a:ext uri="{FF2B5EF4-FFF2-40B4-BE49-F238E27FC236}">
                <a16:creationId xmlns:a16="http://schemas.microsoft.com/office/drawing/2014/main" id="{C6EAECF6-9F03-4C12-4BD4-4E8AE63A4F3A}"/>
              </a:ext>
            </a:extLst>
          </p:cNvPr>
          <p:cNvSpPr>
            <a:spLocks noGrp="1"/>
          </p:cNvSpPr>
          <p:nvPr>
            <p:ph type="sldNum" sz="quarter" idx="12"/>
          </p:nvPr>
        </p:nvSpPr>
        <p:spPr>
          <a:xfrm>
            <a:off x="10988996" y="6492239"/>
            <a:ext cx="669603" cy="365762"/>
          </a:xfrm>
          <a:prstGeom prst="rect">
            <a:avLst/>
          </a:prstGeom>
        </p:spPr>
        <p:txBody>
          <a:bodyPr rtlCol="0"/>
          <a:lstStyle>
            <a:lvl1pPr>
              <a:defRPr>
                <a:solidFill>
                  <a:schemeClr val="bg2"/>
                </a:solidFill>
              </a:defRPr>
            </a:lvl1pPr>
          </a:lstStyle>
          <a:p>
            <a:pPr rtl="0"/>
            <a:fld id="{AEAA3239-9EA4-4A65-A281-97F994456D9F}" type="slidenum">
              <a:rPr lang="en-US" smtClean="0"/>
              <a:pPr rtl="0"/>
              <a:t>‹#›</a:t>
            </a:fld>
            <a:endParaRPr lang="en-US"/>
          </a:p>
        </p:txBody>
      </p:sp>
      <p:sp>
        <p:nvSpPr>
          <p:cNvPr id="34" name="Rektangel 33">
            <a:extLst>
              <a:ext uri="{FF2B5EF4-FFF2-40B4-BE49-F238E27FC236}">
                <a16:creationId xmlns:a16="http://schemas.microsoft.com/office/drawing/2014/main" id="{4DFFCFBA-7D7E-58B0-8630-FC532477B231}"/>
              </a:ext>
            </a:extLst>
          </p:cNvPr>
          <p:cNvSpPr/>
          <p:nvPr/>
        </p:nvSpPr>
        <p:spPr>
          <a:xfrm>
            <a:off x="9110040" y="6155911"/>
            <a:ext cx="3081959" cy="6400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35" name="Rektangel 34">
            <a:extLst>
              <a:ext uri="{FF2B5EF4-FFF2-40B4-BE49-F238E27FC236}">
                <a16:creationId xmlns:a16="http://schemas.microsoft.com/office/drawing/2014/main" id="{C7ABCBB3-5444-1C63-982A-1A2C44851352}"/>
              </a:ext>
            </a:extLst>
          </p:cNvPr>
          <p:cNvSpPr/>
          <p:nvPr/>
        </p:nvSpPr>
        <p:spPr>
          <a:xfrm>
            <a:off x="3467745" y="6155911"/>
            <a:ext cx="5642289" cy="64008"/>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Tree>
    <p:extLst>
      <p:ext uri="{BB962C8B-B14F-4D97-AF65-F5344CB8AC3E}">
        <p14:creationId xmlns:p14="http://schemas.microsoft.com/office/powerpoint/2010/main" val="3219783974"/>
      </p:ext>
    </p:extLst>
  </p:cSld>
  <p:clrMapOvr>
    <a:overrideClrMapping bg1="dk1" tx1="lt1" bg2="dk2" tx2="lt2" accent1="accent1" accent2="accent2" accent3="accent3" accent4="accent4" accent5="accent5" accent6="accent6" hlink="hlink" folHlink="folHlink"/>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lbud 3">
    <p:spTree>
      <p:nvGrpSpPr>
        <p:cNvPr id="1" name=""/>
        <p:cNvGrpSpPr/>
        <p:nvPr/>
      </p:nvGrpSpPr>
      <p:grpSpPr>
        <a:xfrm>
          <a:off x="0" y="0"/>
          <a:ext cx="0" cy="0"/>
          <a:chOff x="0" y="0"/>
          <a:chExt cx="0" cy="0"/>
        </a:xfrm>
      </p:grpSpPr>
      <p:sp>
        <p:nvSpPr>
          <p:cNvPr id="9" name="Titel 8">
            <a:extLst>
              <a:ext uri="{FF2B5EF4-FFF2-40B4-BE49-F238E27FC236}">
                <a16:creationId xmlns:a16="http://schemas.microsoft.com/office/drawing/2014/main" id="{F3911537-9B2D-3AC3-4978-FFAA74E6CB17}"/>
              </a:ext>
            </a:extLst>
          </p:cNvPr>
          <p:cNvSpPr>
            <a:spLocks noGrp="1"/>
          </p:cNvSpPr>
          <p:nvPr>
            <p:ph type="title" hasCustomPrompt="1"/>
          </p:nvPr>
        </p:nvSpPr>
        <p:spPr>
          <a:xfrm>
            <a:off x="5900118" y="5472201"/>
            <a:ext cx="5758481" cy="385039"/>
          </a:xfrm>
        </p:spPr>
        <p:txBody>
          <a:bodyPr rtlCol="0" anchor="b">
            <a:normAutofit/>
          </a:bodyPr>
          <a:lstStyle>
            <a:lvl1pPr>
              <a:defRPr sz="2000">
                <a:solidFill>
                  <a:schemeClr val="tx1"/>
                </a:solidFill>
              </a:defRPr>
            </a:lvl1pPr>
          </a:lstStyle>
          <a:p>
            <a:pPr rtl="0"/>
            <a:r>
              <a:rPr lang="da"/>
              <a:t>Citatforfatter</a:t>
            </a:r>
          </a:p>
        </p:txBody>
      </p:sp>
      <p:sp>
        <p:nvSpPr>
          <p:cNvPr id="7" name="Pladsholder til indhold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533399" y="1016954"/>
            <a:ext cx="8576637" cy="4089489"/>
          </a:xfrm>
          <a:prstGeom prst="rect">
            <a:avLst/>
          </a:prstGeom>
        </p:spPr>
        <p:txBody>
          <a:bodyPr rtlCol="0" anchor="t">
            <a:normAutofit/>
          </a:bodyPr>
          <a:lstStyle>
            <a:lvl1pPr marL="164592" indent="-164592">
              <a:lnSpc>
                <a:spcPct val="90000"/>
              </a:lnSpc>
              <a:spcBef>
                <a:spcPts val="0"/>
              </a:spcBef>
              <a:buNone/>
              <a:defRPr sz="7200">
                <a:latin typeface="Arial" panose="020B0604020202020204" pitchFamily="34" charset="0"/>
                <a:cs typeface="Arial" panose="020B0604020202020204" pitchFamily="34" charset="0"/>
              </a:defRPr>
            </a:lvl1pPr>
          </a:lstStyle>
          <a:p>
            <a:pPr lvl="0" rtl="0"/>
            <a:r>
              <a:rPr lang="da"/>
              <a:t>Klik for at tilføje tilbud</a:t>
            </a:r>
          </a:p>
        </p:txBody>
      </p:sp>
      <p:sp>
        <p:nvSpPr>
          <p:cNvPr id="4" name="Pladsholder til sidefod 3">
            <a:extLst>
              <a:ext uri="{FF2B5EF4-FFF2-40B4-BE49-F238E27FC236}">
                <a16:creationId xmlns:a16="http://schemas.microsoft.com/office/drawing/2014/main" id="{B23912E3-7555-EAAB-BE83-59ED3B5C9E5B}"/>
              </a:ext>
            </a:extLst>
          </p:cNvPr>
          <p:cNvSpPr>
            <a:spLocks noGrp="1"/>
          </p:cNvSpPr>
          <p:nvPr>
            <p:ph type="ftr" sz="quarter" idx="11"/>
          </p:nvPr>
        </p:nvSpPr>
        <p:spPr>
          <a:xfrm>
            <a:off x="533399" y="6492241"/>
            <a:ext cx="8576637" cy="365760"/>
          </a:xfrm>
          <a:prstGeom prst="rect">
            <a:avLst/>
          </a:prstGeom>
        </p:spPr>
        <p:txBody>
          <a:bodyPr rtlCol="0"/>
          <a:lstStyle/>
          <a:p>
            <a:pPr rtl="0"/>
            <a:r>
              <a:rPr lang="da"/>
              <a:t>Titel på præsentation</a:t>
            </a:r>
            <a:endParaRPr lang="en-US"/>
          </a:p>
        </p:txBody>
      </p:sp>
      <p:sp>
        <p:nvSpPr>
          <p:cNvPr id="3" name="Pladsholder til dato 2">
            <a:extLst>
              <a:ext uri="{FF2B5EF4-FFF2-40B4-BE49-F238E27FC236}">
                <a16:creationId xmlns:a16="http://schemas.microsoft.com/office/drawing/2014/main" id="{C344C372-F7FA-5AA5-92C1-CF476A26623E}"/>
              </a:ext>
            </a:extLst>
          </p:cNvPr>
          <p:cNvSpPr>
            <a:spLocks noGrp="1"/>
          </p:cNvSpPr>
          <p:nvPr>
            <p:ph type="dt" sz="half" idx="10"/>
          </p:nvPr>
        </p:nvSpPr>
        <p:spPr>
          <a:xfrm>
            <a:off x="9110036" y="6492240"/>
            <a:ext cx="1891337" cy="365760"/>
          </a:xfrm>
          <a:prstGeom prst="rect">
            <a:avLst/>
          </a:prstGeom>
        </p:spPr>
        <p:txBody>
          <a:bodyPr rtlCol="0"/>
          <a:lstStyle/>
          <a:p>
            <a:pPr rtl="0"/>
            <a:r>
              <a:rPr lang="en-US"/>
              <a:t>17/09/2025</a:t>
            </a:r>
          </a:p>
        </p:txBody>
      </p:sp>
      <p:sp>
        <p:nvSpPr>
          <p:cNvPr id="5" name="Pladsholder til slidenummer 4">
            <a:extLst>
              <a:ext uri="{FF2B5EF4-FFF2-40B4-BE49-F238E27FC236}">
                <a16:creationId xmlns:a16="http://schemas.microsoft.com/office/drawing/2014/main" id="{C6EAECF6-9F03-4C12-4BD4-4E8AE63A4F3A}"/>
              </a:ext>
            </a:extLst>
          </p:cNvPr>
          <p:cNvSpPr>
            <a:spLocks noGrp="1"/>
          </p:cNvSpPr>
          <p:nvPr>
            <p:ph type="sldNum" sz="quarter" idx="12"/>
          </p:nvPr>
        </p:nvSpPr>
        <p:spPr>
          <a:xfrm>
            <a:off x="10995976" y="6492241"/>
            <a:ext cx="662623" cy="365760"/>
          </a:xfrm>
          <a:prstGeom prst="rect">
            <a:avLst/>
          </a:prstGeom>
        </p:spPr>
        <p:txBody>
          <a:bodyPr rtlCol="0"/>
          <a:lstStyle/>
          <a:p>
            <a:pPr rtl="0"/>
            <a:fld id="{AEAA3239-9EA4-4A65-A281-97F994456D9F}" type="slidenum">
              <a:rPr lang="en-US" smtClean="0"/>
              <a:t>‹#›</a:t>
            </a:fld>
            <a:endParaRPr lang="en-US"/>
          </a:p>
        </p:txBody>
      </p:sp>
      <p:sp>
        <p:nvSpPr>
          <p:cNvPr id="6" name="Rektangel 5">
            <a:extLst>
              <a:ext uri="{FF2B5EF4-FFF2-40B4-BE49-F238E27FC236}">
                <a16:creationId xmlns:a16="http://schemas.microsoft.com/office/drawing/2014/main" id="{23216E38-A715-5665-7BB7-7254F2F2D693}"/>
              </a:ext>
            </a:extLst>
          </p:cNvPr>
          <p:cNvSpPr/>
          <p:nvPr userDrawn="1"/>
        </p:nvSpPr>
        <p:spPr>
          <a:xfrm>
            <a:off x="5900118" y="6155910"/>
            <a:ext cx="6279500" cy="64008"/>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Tree>
    <p:extLst>
      <p:ext uri="{BB962C8B-B14F-4D97-AF65-F5344CB8AC3E}">
        <p14:creationId xmlns:p14="http://schemas.microsoft.com/office/powerpoint/2010/main" val="89330733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To indho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F3BB49-A328-F121-7F27-DEB7C3CC2B0F}"/>
              </a:ext>
            </a:extLst>
          </p:cNvPr>
          <p:cNvSpPr>
            <a:spLocks noGrp="1"/>
          </p:cNvSpPr>
          <p:nvPr>
            <p:ph type="title"/>
          </p:nvPr>
        </p:nvSpPr>
        <p:spPr>
          <a:xfrm>
            <a:off x="533398" y="1016956"/>
            <a:ext cx="11125201" cy="731520"/>
          </a:xfrm>
          <a:prstGeom prst="rect">
            <a:avLst/>
          </a:prstGeom>
        </p:spPr>
        <p:txBody>
          <a:bodyPr rtlCol="0" anchor="t"/>
          <a:lstStyle>
            <a:lvl1pPr>
              <a:defRPr cap="all" baseline="0"/>
            </a:lvl1pPr>
          </a:lstStyle>
          <a:p>
            <a:pPr rtl="0"/>
            <a:r>
              <a:rPr lang="da"/>
              <a:t>Klik for at redigere titeltypografier i master</a:t>
            </a:r>
          </a:p>
        </p:txBody>
      </p:sp>
      <p:sp>
        <p:nvSpPr>
          <p:cNvPr id="37" name="Pladsholder til indhold 5">
            <a:extLst>
              <a:ext uri="{FF2B5EF4-FFF2-40B4-BE49-F238E27FC236}">
                <a16:creationId xmlns:a16="http://schemas.microsoft.com/office/drawing/2014/main" id="{2D30AC1E-99F3-1176-72D1-F6FF258E3075}"/>
              </a:ext>
            </a:extLst>
          </p:cNvPr>
          <p:cNvSpPr>
            <a:spLocks noGrp="1"/>
          </p:cNvSpPr>
          <p:nvPr>
            <p:ph sz="quarter" idx="15"/>
          </p:nvPr>
        </p:nvSpPr>
        <p:spPr>
          <a:xfrm>
            <a:off x="533399" y="1883248"/>
            <a:ext cx="5075238" cy="4339752"/>
          </a:xfrm>
          <a:prstGeom prst="rect">
            <a:avLst/>
          </a:prstGeom>
        </p:spPr>
        <p:txBody>
          <a:bodyPr rtlCol="0"/>
          <a:lstStyle/>
          <a:p>
            <a:pPr lvl="0" rtl="0"/>
            <a:r>
              <a:rPr lang="da"/>
              <a:t>Klik for at redigere i master</a:t>
            </a:r>
          </a:p>
          <a:p>
            <a:pPr lvl="1" rtl="0"/>
            <a:r>
              <a:rPr lang="da"/>
              <a:t>Andet niveau</a:t>
            </a:r>
          </a:p>
          <a:p>
            <a:pPr lvl="2" rtl="0"/>
            <a:r>
              <a:rPr lang="da"/>
              <a:t>Tredje niveau</a:t>
            </a:r>
          </a:p>
          <a:p>
            <a:pPr lvl="3" rtl="0"/>
            <a:r>
              <a:rPr lang="da"/>
              <a:t>Fjerde niveau</a:t>
            </a:r>
          </a:p>
          <a:p>
            <a:pPr lvl="4" rtl="0"/>
            <a:r>
              <a:rPr lang="da"/>
              <a:t>Femte niveau</a:t>
            </a:r>
            <a:endParaRPr lang="en-US"/>
          </a:p>
        </p:txBody>
      </p:sp>
      <p:sp>
        <p:nvSpPr>
          <p:cNvPr id="38" name="Pladsholder til indhold 11">
            <a:extLst>
              <a:ext uri="{FF2B5EF4-FFF2-40B4-BE49-F238E27FC236}">
                <a16:creationId xmlns:a16="http://schemas.microsoft.com/office/drawing/2014/main" id="{54CE6F64-34A4-5E4B-21B9-E65B60D60DF7}"/>
              </a:ext>
            </a:extLst>
          </p:cNvPr>
          <p:cNvSpPr>
            <a:spLocks noGrp="1"/>
          </p:cNvSpPr>
          <p:nvPr>
            <p:ph sz="quarter" idx="16"/>
          </p:nvPr>
        </p:nvSpPr>
        <p:spPr>
          <a:xfrm>
            <a:off x="6583043" y="1883248"/>
            <a:ext cx="5075556" cy="4339752"/>
          </a:xfrm>
          <a:prstGeom prst="rect">
            <a:avLst/>
          </a:prstGeom>
        </p:spPr>
        <p:txBody>
          <a:bodyPr rtlCol="0"/>
          <a:lstStyle/>
          <a:p>
            <a:pPr lvl="0" rtl="0"/>
            <a:r>
              <a:rPr lang="da"/>
              <a:t>Klik for at redigere i master</a:t>
            </a:r>
          </a:p>
          <a:p>
            <a:pPr lvl="1" rtl="0"/>
            <a:r>
              <a:rPr lang="da"/>
              <a:t>Andet niveau</a:t>
            </a:r>
          </a:p>
          <a:p>
            <a:pPr lvl="2" rtl="0"/>
            <a:r>
              <a:rPr lang="da"/>
              <a:t>Tredje niveau</a:t>
            </a:r>
          </a:p>
          <a:p>
            <a:pPr lvl="3" rtl="0"/>
            <a:r>
              <a:rPr lang="da"/>
              <a:t>Fjerde niveau</a:t>
            </a:r>
          </a:p>
          <a:p>
            <a:pPr lvl="4" rtl="0"/>
            <a:r>
              <a:rPr lang="da"/>
              <a:t>Femte niveau</a:t>
            </a:r>
            <a:endParaRPr lang="en-US"/>
          </a:p>
        </p:txBody>
      </p:sp>
      <p:sp>
        <p:nvSpPr>
          <p:cNvPr id="6" name="Pladsholder til sidefod 5">
            <a:extLst>
              <a:ext uri="{FF2B5EF4-FFF2-40B4-BE49-F238E27FC236}">
                <a16:creationId xmlns:a16="http://schemas.microsoft.com/office/drawing/2014/main" id="{C2BDD5A2-CE3E-3215-6DAA-F75C0D1229DA}"/>
              </a:ext>
            </a:extLst>
          </p:cNvPr>
          <p:cNvSpPr>
            <a:spLocks noGrp="1"/>
          </p:cNvSpPr>
          <p:nvPr>
            <p:ph type="ftr" sz="quarter" idx="11"/>
          </p:nvPr>
        </p:nvSpPr>
        <p:spPr>
          <a:xfrm>
            <a:off x="533399" y="6492241"/>
            <a:ext cx="8576637" cy="365760"/>
          </a:xfrm>
          <a:prstGeom prst="rect">
            <a:avLst/>
          </a:prstGeom>
        </p:spPr>
        <p:txBody>
          <a:bodyPr rtlCol="0"/>
          <a:lstStyle/>
          <a:p>
            <a:pPr rtl="0"/>
            <a:r>
              <a:rPr lang="da"/>
              <a:t>Præsentationstitel</a:t>
            </a:r>
            <a:endParaRPr lang="en-US"/>
          </a:p>
        </p:txBody>
      </p:sp>
      <p:sp>
        <p:nvSpPr>
          <p:cNvPr id="5" name="Pladsholder til dato 4">
            <a:extLst>
              <a:ext uri="{FF2B5EF4-FFF2-40B4-BE49-F238E27FC236}">
                <a16:creationId xmlns:a16="http://schemas.microsoft.com/office/drawing/2014/main" id="{897D0B7E-1A60-DA52-6965-92412B1C2F9F}"/>
              </a:ext>
            </a:extLst>
          </p:cNvPr>
          <p:cNvSpPr>
            <a:spLocks noGrp="1"/>
          </p:cNvSpPr>
          <p:nvPr>
            <p:ph type="dt" sz="half" idx="10"/>
          </p:nvPr>
        </p:nvSpPr>
        <p:spPr>
          <a:xfrm>
            <a:off x="9110036" y="6492240"/>
            <a:ext cx="1891338" cy="365760"/>
          </a:xfrm>
          <a:prstGeom prst="rect">
            <a:avLst/>
          </a:prstGeom>
        </p:spPr>
        <p:txBody>
          <a:bodyPr rtlCol="0"/>
          <a:lstStyle/>
          <a:p>
            <a:pPr rtl="0"/>
            <a:r>
              <a:rPr lang="en-US"/>
              <a:t>17/09/2025</a:t>
            </a:r>
          </a:p>
        </p:txBody>
      </p:sp>
      <p:sp>
        <p:nvSpPr>
          <p:cNvPr id="7" name="Pladsholder til slidenumm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0995976" y="6492239"/>
            <a:ext cx="662624" cy="365761"/>
          </a:xfrm>
          <a:prstGeom prst="rect">
            <a:avLst/>
          </a:prstGeom>
        </p:spPr>
        <p:txBody>
          <a:bodyPr rtlCol="0"/>
          <a:lstStyle/>
          <a:p>
            <a:pPr rtl="0"/>
            <a:fld id="{AEAA3239-9EA4-4A65-A281-97F994456D9F}" type="slidenum">
              <a:rPr lang="en-US" smtClean="0"/>
              <a:t>‹#›</a:t>
            </a:fld>
            <a:endParaRPr lang="en-US"/>
          </a:p>
        </p:txBody>
      </p:sp>
      <p:sp>
        <p:nvSpPr>
          <p:cNvPr id="8" name="Rektangel 7">
            <a:extLst>
              <a:ext uri="{FF2B5EF4-FFF2-40B4-BE49-F238E27FC236}">
                <a16:creationId xmlns:a16="http://schemas.microsoft.com/office/drawing/2014/main" id="{B0DF6D21-8591-4FB9-5FF0-44B10800DC79}"/>
              </a:ext>
            </a:extLst>
          </p:cNvPr>
          <p:cNvSpPr/>
          <p:nvPr/>
        </p:nvSpPr>
        <p:spPr>
          <a:xfrm>
            <a:off x="634029" y="570037"/>
            <a:ext cx="8476007" cy="61543"/>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9" name="Rektangel 8">
            <a:extLst>
              <a:ext uri="{FF2B5EF4-FFF2-40B4-BE49-F238E27FC236}">
                <a16:creationId xmlns:a16="http://schemas.microsoft.com/office/drawing/2014/main" id="{7A7345B5-8AF1-C46D-5FB8-FF298EC5943D}"/>
              </a:ext>
            </a:extLst>
          </p:cNvPr>
          <p:cNvSpPr/>
          <p:nvPr/>
        </p:nvSpPr>
        <p:spPr>
          <a:xfrm>
            <a:off x="9110036" y="570037"/>
            <a:ext cx="3081964" cy="6154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Tree>
    <p:extLst>
      <p:ext uri="{BB962C8B-B14F-4D97-AF65-F5344CB8AC3E}">
        <p14:creationId xmlns:p14="http://schemas.microsoft.com/office/powerpoint/2010/main" val="355348499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Sammenligning">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1FEE969-634D-6E32-D227-18E9282C6F9E}"/>
              </a:ext>
            </a:extLst>
          </p:cNvPr>
          <p:cNvSpPr>
            <a:spLocks noGrp="1"/>
          </p:cNvSpPr>
          <p:nvPr>
            <p:ph type="title"/>
          </p:nvPr>
        </p:nvSpPr>
        <p:spPr>
          <a:xfrm>
            <a:off x="533398" y="1016955"/>
            <a:ext cx="11125201" cy="731520"/>
          </a:xfrm>
          <a:prstGeom prst="rect">
            <a:avLst/>
          </a:prstGeom>
        </p:spPr>
        <p:txBody>
          <a:bodyPr rtlCol="0" anchor="t"/>
          <a:lstStyle>
            <a:lvl1pPr>
              <a:defRPr cap="all" baseline="0"/>
            </a:lvl1pPr>
          </a:lstStyle>
          <a:p>
            <a:pPr rtl="0"/>
            <a:r>
              <a:rPr lang="da"/>
              <a:t>Klik for at redigere titeltypografier i master</a:t>
            </a:r>
          </a:p>
        </p:txBody>
      </p:sp>
      <p:sp>
        <p:nvSpPr>
          <p:cNvPr id="3" name="Pladsholder til tekst 2">
            <a:extLst>
              <a:ext uri="{FF2B5EF4-FFF2-40B4-BE49-F238E27FC236}">
                <a16:creationId xmlns:a16="http://schemas.microsoft.com/office/drawing/2014/main" id="{61CD26D4-290A-F0ED-7D62-41EDA6FEC2B9}"/>
              </a:ext>
            </a:extLst>
          </p:cNvPr>
          <p:cNvSpPr>
            <a:spLocks noGrp="1"/>
          </p:cNvSpPr>
          <p:nvPr>
            <p:ph type="body" idx="1"/>
          </p:nvPr>
        </p:nvSpPr>
        <p:spPr>
          <a:xfrm>
            <a:off x="533399" y="1883248"/>
            <a:ext cx="5074920" cy="375613"/>
          </a:xfrm>
          <a:prstGeom prst="rect">
            <a:avLst/>
          </a:prstGeom>
        </p:spPr>
        <p:txBody>
          <a:bodyPr rtlCol="0" anchor="t">
            <a:norm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
              <a:t>Klik for at redigere i master</a:t>
            </a:r>
          </a:p>
        </p:txBody>
      </p:sp>
      <p:sp>
        <p:nvSpPr>
          <p:cNvPr id="6" name="Pladsholder til indhold 5">
            <a:extLst>
              <a:ext uri="{FF2B5EF4-FFF2-40B4-BE49-F238E27FC236}">
                <a16:creationId xmlns:a16="http://schemas.microsoft.com/office/drawing/2014/main" id="{5776AAF7-C632-FCD0-6A60-E0EA4A52F229}"/>
              </a:ext>
            </a:extLst>
          </p:cNvPr>
          <p:cNvSpPr>
            <a:spLocks noGrp="1"/>
          </p:cNvSpPr>
          <p:nvPr>
            <p:ph sz="quarter" idx="15"/>
          </p:nvPr>
        </p:nvSpPr>
        <p:spPr>
          <a:xfrm>
            <a:off x="533399" y="2444434"/>
            <a:ext cx="5075238" cy="3778566"/>
          </a:xfrm>
          <a:prstGeom prst="rect">
            <a:avLst/>
          </a:prstGeom>
        </p:spPr>
        <p:txBody>
          <a:bodyPr rtlCol="0"/>
          <a:lstStyle/>
          <a:p>
            <a:pPr lvl="0" rtl="0"/>
            <a:r>
              <a:rPr lang="da"/>
              <a:t>Klik for at redigere i master</a:t>
            </a:r>
          </a:p>
          <a:p>
            <a:pPr lvl="1" rtl="0"/>
            <a:r>
              <a:rPr lang="da"/>
              <a:t>Andet niveau</a:t>
            </a:r>
          </a:p>
          <a:p>
            <a:pPr lvl="2" rtl="0"/>
            <a:r>
              <a:rPr lang="da"/>
              <a:t>Tredje niveau</a:t>
            </a:r>
          </a:p>
          <a:p>
            <a:pPr lvl="3" rtl="0"/>
            <a:r>
              <a:rPr lang="da"/>
              <a:t>Fjerde niveau</a:t>
            </a:r>
          </a:p>
          <a:p>
            <a:pPr lvl="4" rtl="0"/>
            <a:r>
              <a:rPr lang="da"/>
              <a:t>Femte niveau</a:t>
            </a:r>
            <a:endParaRPr lang="en-US"/>
          </a:p>
        </p:txBody>
      </p:sp>
      <p:sp>
        <p:nvSpPr>
          <p:cNvPr id="5" name="Pladsholder til tekst 4">
            <a:extLst>
              <a:ext uri="{FF2B5EF4-FFF2-40B4-BE49-F238E27FC236}">
                <a16:creationId xmlns:a16="http://schemas.microsoft.com/office/drawing/2014/main" id="{06536620-C4F3-EEC3-DBF1-05196B1CBB55}"/>
              </a:ext>
            </a:extLst>
          </p:cNvPr>
          <p:cNvSpPr>
            <a:spLocks noGrp="1"/>
          </p:cNvSpPr>
          <p:nvPr>
            <p:ph type="body" sz="quarter" idx="3"/>
          </p:nvPr>
        </p:nvSpPr>
        <p:spPr>
          <a:xfrm>
            <a:off x="6583679" y="1883247"/>
            <a:ext cx="5074920" cy="375613"/>
          </a:xfrm>
          <a:prstGeom prst="rect">
            <a:avLst/>
          </a:prstGeom>
        </p:spPr>
        <p:txBody>
          <a:bodyPr rtlCol="0" anchor="t">
            <a:norm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
              <a:t>Klik for at redigere i master</a:t>
            </a:r>
          </a:p>
        </p:txBody>
      </p:sp>
      <p:sp>
        <p:nvSpPr>
          <p:cNvPr id="12" name="Pladsholder til indhold 11">
            <a:extLst>
              <a:ext uri="{FF2B5EF4-FFF2-40B4-BE49-F238E27FC236}">
                <a16:creationId xmlns:a16="http://schemas.microsoft.com/office/drawing/2014/main" id="{CD998360-6973-27D8-8B08-ACAE10572B32}"/>
              </a:ext>
            </a:extLst>
          </p:cNvPr>
          <p:cNvSpPr>
            <a:spLocks noGrp="1"/>
          </p:cNvSpPr>
          <p:nvPr>
            <p:ph sz="quarter" idx="16"/>
          </p:nvPr>
        </p:nvSpPr>
        <p:spPr>
          <a:xfrm>
            <a:off x="6583043" y="2444434"/>
            <a:ext cx="5075556" cy="3778566"/>
          </a:xfrm>
          <a:prstGeom prst="rect">
            <a:avLst/>
          </a:prstGeom>
        </p:spPr>
        <p:txBody>
          <a:bodyPr rtlCol="0"/>
          <a:lstStyle/>
          <a:p>
            <a:pPr lvl="0" rtl="0"/>
            <a:r>
              <a:rPr lang="da"/>
              <a:t>Klik for at redigere i master</a:t>
            </a:r>
          </a:p>
          <a:p>
            <a:pPr lvl="1" rtl="0"/>
            <a:r>
              <a:rPr lang="da"/>
              <a:t>Andet niveau</a:t>
            </a:r>
          </a:p>
          <a:p>
            <a:pPr lvl="2" rtl="0"/>
            <a:r>
              <a:rPr lang="da"/>
              <a:t>Tredje niveau</a:t>
            </a:r>
          </a:p>
          <a:p>
            <a:pPr lvl="3" rtl="0"/>
            <a:r>
              <a:rPr lang="da"/>
              <a:t>Fjerde niveau</a:t>
            </a:r>
          </a:p>
          <a:p>
            <a:pPr lvl="4" rtl="0"/>
            <a:r>
              <a:rPr lang="da"/>
              <a:t>Femte niveau</a:t>
            </a:r>
            <a:endParaRPr lang="en-US"/>
          </a:p>
        </p:txBody>
      </p:sp>
      <p:sp>
        <p:nvSpPr>
          <p:cNvPr id="8" name="Pladsholder til sidefod 7">
            <a:extLst>
              <a:ext uri="{FF2B5EF4-FFF2-40B4-BE49-F238E27FC236}">
                <a16:creationId xmlns:a16="http://schemas.microsoft.com/office/drawing/2014/main" id="{949D76D8-9033-26CF-BF4C-AECCC685C177}"/>
              </a:ext>
            </a:extLst>
          </p:cNvPr>
          <p:cNvSpPr>
            <a:spLocks noGrp="1"/>
          </p:cNvSpPr>
          <p:nvPr>
            <p:ph type="ftr" sz="quarter" idx="11"/>
          </p:nvPr>
        </p:nvSpPr>
        <p:spPr>
          <a:xfrm>
            <a:off x="533399" y="6492241"/>
            <a:ext cx="8576637" cy="365760"/>
          </a:xfrm>
          <a:prstGeom prst="rect">
            <a:avLst/>
          </a:prstGeom>
        </p:spPr>
        <p:txBody>
          <a:bodyPr rtlCol="0"/>
          <a:lstStyle/>
          <a:p>
            <a:pPr rtl="0"/>
            <a:r>
              <a:rPr lang="da"/>
              <a:t>Titel på præsentation</a:t>
            </a:r>
            <a:endParaRPr lang="en-US"/>
          </a:p>
        </p:txBody>
      </p:sp>
      <p:sp>
        <p:nvSpPr>
          <p:cNvPr id="7" name="Pladsholder til dato 6">
            <a:extLst>
              <a:ext uri="{FF2B5EF4-FFF2-40B4-BE49-F238E27FC236}">
                <a16:creationId xmlns:a16="http://schemas.microsoft.com/office/drawing/2014/main" id="{4E3B3581-658A-8487-F9CB-E79F2BFF27E4}"/>
              </a:ext>
            </a:extLst>
          </p:cNvPr>
          <p:cNvSpPr>
            <a:spLocks noGrp="1"/>
          </p:cNvSpPr>
          <p:nvPr>
            <p:ph type="dt" sz="half" idx="10"/>
          </p:nvPr>
        </p:nvSpPr>
        <p:spPr>
          <a:xfrm>
            <a:off x="9110036" y="6492240"/>
            <a:ext cx="1891338" cy="365760"/>
          </a:xfrm>
          <a:prstGeom prst="rect">
            <a:avLst/>
          </a:prstGeom>
        </p:spPr>
        <p:txBody>
          <a:bodyPr rtlCol="0"/>
          <a:lstStyle/>
          <a:p>
            <a:pPr rtl="0"/>
            <a:r>
              <a:rPr lang="en-US"/>
              <a:t>17/09/2025</a:t>
            </a:r>
          </a:p>
        </p:txBody>
      </p:sp>
      <p:sp>
        <p:nvSpPr>
          <p:cNvPr id="9" name="Pladsholder til slidenummer 8">
            <a:extLst>
              <a:ext uri="{FF2B5EF4-FFF2-40B4-BE49-F238E27FC236}">
                <a16:creationId xmlns:a16="http://schemas.microsoft.com/office/drawing/2014/main" id="{E02A06B8-CC1D-542F-D8EB-7625046B91D2}"/>
              </a:ext>
            </a:extLst>
          </p:cNvPr>
          <p:cNvSpPr>
            <a:spLocks noGrp="1"/>
          </p:cNvSpPr>
          <p:nvPr>
            <p:ph type="sldNum" sz="quarter" idx="12"/>
          </p:nvPr>
        </p:nvSpPr>
        <p:spPr>
          <a:xfrm>
            <a:off x="11001374" y="6492241"/>
            <a:ext cx="657226" cy="365760"/>
          </a:xfrm>
          <a:prstGeom prst="rect">
            <a:avLst/>
          </a:prstGeom>
        </p:spPr>
        <p:txBody>
          <a:bodyPr rtlCol="0"/>
          <a:lstStyle/>
          <a:p>
            <a:pPr rtl="0"/>
            <a:fld id="{AEAA3239-9EA4-4A65-A281-97F994456D9F}" type="slidenum">
              <a:rPr lang="en-US" smtClean="0"/>
              <a:t>‹#›</a:t>
            </a:fld>
            <a:endParaRPr lang="en-US"/>
          </a:p>
        </p:txBody>
      </p:sp>
      <p:sp>
        <p:nvSpPr>
          <p:cNvPr id="37" name="Rektangel 36">
            <a:extLst>
              <a:ext uri="{FF2B5EF4-FFF2-40B4-BE49-F238E27FC236}">
                <a16:creationId xmlns:a16="http://schemas.microsoft.com/office/drawing/2014/main" id="{AB0A7ECD-2835-13DC-1392-DC6E9D6B14EE}"/>
              </a:ext>
            </a:extLst>
          </p:cNvPr>
          <p:cNvSpPr/>
          <p:nvPr/>
        </p:nvSpPr>
        <p:spPr>
          <a:xfrm>
            <a:off x="634029" y="570037"/>
            <a:ext cx="8476007" cy="61543"/>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38" name="Rektangel 37">
            <a:extLst>
              <a:ext uri="{FF2B5EF4-FFF2-40B4-BE49-F238E27FC236}">
                <a16:creationId xmlns:a16="http://schemas.microsoft.com/office/drawing/2014/main" id="{33FF6D6A-BF5E-8499-2E05-993B26BA4977}"/>
              </a:ext>
            </a:extLst>
          </p:cNvPr>
          <p:cNvSpPr/>
          <p:nvPr/>
        </p:nvSpPr>
        <p:spPr>
          <a:xfrm>
            <a:off x="9110036" y="570037"/>
            <a:ext cx="3081964" cy="6154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Tree>
    <p:extLst>
      <p:ext uri="{BB962C8B-B14F-4D97-AF65-F5344CB8AC3E}">
        <p14:creationId xmlns:p14="http://schemas.microsoft.com/office/powerpoint/2010/main" val="122169711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66A9F42-7FF7-F803-C075-BC4968D35E34}"/>
              </a:ext>
            </a:extLst>
          </p:cNvPr>
          <p:cNvSpPr>
            <a:spLocks noGrp="1"/>
          </p:cNvSpPr>
          <p:nvPr>
            <p:ph type="title"/>
          </p:nvPr>
        </p:nvSpPr>
        <p:spPr>
          <a:xfrm>
            <a:off x="533398" y="1016955"/>
            <a:ext cx="11125201" cy="1112519"/>
          </a:xfrm>
          <a:prstGeom prst="rect">
            <a:avLst/>
          </a:prstGeom>
        </p:spPr>
        <p:txBody>
          <a:bodyPr rtlCol="0" anchor="t"/>
          <a:lstStyle>
            <a:lvl1pPr>
              <a:defRPr cap="all" baseline="0">
                <a:solidFill>
                  <a:schemeClr val="tx2"/>
                </a:solidFill>
              </a:defRPr>
            </a:lvl1pPr>
          </a:lstStyle>
          <a:p>
            <a:pPr rtl="0"/>
            <a:r>
              <a:rPr lang="da"/>
              <a:t>Klik for at redigere titeltypografier i master</a:t>
            </a:r>
          </a:p>
        </p:txBody>
      </p:sp>
      <p:sp>
        <p:nvSpPr>
          <p:cNvPr id="4" name="Pladsholder til sidefod 3">
            <a:extLst>
              <a:ext uri="{FF2B5EF4-FFF2-40B4-BE49-F238E27FC236}">
                <a16:creationId xmlns:a16="http://schemas.microsoft.com/office/drawing/2014/main" id="{6B968DDD-323F-89A1-84E3-DDBA626D9386}"/>
              </a:ext>
            </a:extLst>
          </p:cNvPr>
          <p:cNvSpPr>
            <a:spLocks noGrp="1"/>
          </p:cNvSpPr>
          <p:nvPr>
            <p:ph type="ftr" sz="quarter" idx="11"/>
          </p:nvPr>
        </p:nvSpPr>
        <p:spPr>
          <a:xfrm>
            <a:off x="533399" y="6492241"/>
            <a:ext cx="8576637" cy="365760"/>
          </a:xfrm>
          <a:prstGeom prst="rect">
            <a:avLst/>
          </a:prstGeom>
        </p:spPr>
        <p:txBody>
          <a:bodyPr rtlCol="0"/>
          <a:lstStyle>
            <a:lvl1pPr>
              <a:defRPr>
                <a:solidFill>
                  <a:schemeClr val="tx2"/>
                </a:solidFill>
              </a:defRPr>
            </a:lvl1pPr>
          </a:lstStyle>
          <a:p>
            <a:pPr rtl="0"/>
            <a:r>
              <a:rPr lang="da"/>
              <a:t>Titel på præsentation</a:t>
            </a:r>
            <a:endParaRPr lang="en-US"/>
          </a:p>
        </p:txBody>
      </p:sp>
      <p:sp>
        <p:nvSpPr>
          <p:cNvPr id="3" name="Pladsholder til dato 2">
            <a:extLst>
              <a:ext uri="{FF2B5EF4-FFF2-40B4-BE49-F238E27FC236}">
                <a16:creationId xmlns:a16="http://schemas.microsoft.com/office/drawing/2014/main" id="{E89E8268-7232-2944-F1BD-399F9419B563}"/>
              </a:ext>
            </a:extLst>
          </p:cNvPr>
          <p:cNvSpPr>
            <a:spLocks noGrp="1"/>
          </p:cNvSpPr>
          <p:nvPr>
            <p:ph type="dt" sz="half" idx="10"/>
          </p:nvPr>
        </p:nvSpPr>
        <p:spPr>
          <a:xfrm>
            <a:off x="9110036" y="6492240"/>
            <a:ext cx="1891338" cy="365760"/>
          </a:xfrm>
          <a:prstGeom prst="rect">
            <a:avLst/>
          </a:prstGeom>
        </p:spPr>
        <p:txBody>
          <a:bodyPr rtlCol="0"/>
          <a:lstStyle>
            <a:lvl1pPr>
              <a:defRPr>
                <a:solidFill>
                  <a:schemeClr val="tx2"/>
                </a:solidFill>
              </a:defRPr>
            </a:lvl1pPr>
          </a:lstStyle>
          <a:p>
            <a:pPr rtl="0"/>
            <a:r>
              <a:rPr lang="en-US"/>
              <a:t>17/09/2025</a:t>
            </a:r>
          </a:p>
        </p:txBody>
      </p:sp>
      <p:sp>
        <p:nvSpPr>
          <p:cNvPr id="5" name="Pladsholder til slidenummer 4">
            <a:extLst>
              <a:ext uri="{FF2B5EF4-FFF2-40B4-BE49-F238E27FC236}">
                <a16:creationId xmlns:a16="http://schemas.microsoft.com/office/drawing/2014/main" id="{98FBDC76-671D-1671-DCE2-D5658BD40E29}"/>
              </a:ext>
            </a:extLst>
          </p:cNvPr>
          <p:cNvSpPr>
            <a:spLocks noGrp="1"/>
          </p:cNvSpPr>
          <p:nvPr>
            <p:ph type="sldNum" sz="quarter" idx="12"/>
          </p:nvPr>
        </p:nvSpPr>
        <p:spPr>
          <a:xfrm>
            <a:off x="10995976" y="6492241"/>
            <a:ext cx="662624" cy="365760"/>
          </a:xfrm>
          <a:prstGeom prst="rect">
            <a:avLst/>
          </a:prstGeom>
        </p:spPr>
        <p:txBody>
          <a:bodyPr rtlCol="0"/>
          <a:lstStyle>
            <a:lvl1pPr>
              <a:defRPr>
                <a:solidFill>
                  <a:schemeClr val="tx2"/>
                </a:solidFill>
              </a:defRPr>
            </a:lvl1pPr>
          </a:lstStyle>
          <a:p>
            <a:pPr rtl="0"/>
            <a:fld id="{AEAA3239-9EA4-4A65-A281-97F994456D9F}" type="slidenum">
              <a:rPr lang="en-US" smtClean="0"/>
              <a:pPr rtl="0"/>
              <a:t>‹#›</a:t>
            </a:fld>
            <a:endParaRPr lang="en-US"/>
          </a:p>
        </p:txBody>
      </p:sp>
      <p:sp>
        <p:nvSpPr>
          <p:cNvPr id="6" name="Rektangel 5">
            <a:extLst>
              <a:ext uri="{FF2B5EF4-FFF2-40B4-BE49-F238E27FC236}">
                <a16:creationId xmlns:a16="http://schemas.microsoft.com/office/drawing/2014/main" id="{D0F7BCB4-DC28-7382-4A0F-0498411C4247}"/>
              </a:ext>
            </a:extLst>
          </p:cNvPr>
          <p:cNvSpPr/>
          <p:nvPr userDrawn="1"/>
        </p:nvSpPr>
        <p:spPr>
          <a:xfrm>
            <a:off x="634029" y="570037"/>
            <a:ext cx="8476007" cy="61543"/>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7" name="Rektangel 6">
            <a:extLst>
              <a:ext uri="{FF2B5EF4-FFF2-40B4-BE49-F238E27FC236}">
                <a16:creationId xmlns:a16="http://schemas.microsoft.com/office/drawing/2014/main" id="{DB5560D8-36FC-D0D1-04BB-54F2CCBC8B5E}"/>
              </a:ext>
            </a:extLst>
          </p:cNvPr>
          <p:cNvSpPr/>
          <p:nvPr userDrawn="1"/>
        </p:nvSpPr>
        <p:spPr>
          <a:xfrm>
            <a:off x="9110036" y="570037"/>
            <a:ext cx="3081964" cy="61543"/>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Tree>
    <p:extLst>
      <p:ext uri="{BB962C8B-B14F-4D97-AF65-F5344CB8AC3E}">
        <p14:creationId xmlns:p14="http://schemas.microsoft.com/office/powerpoint/2010/main" val="94218534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Tom">
    <p:spTree>
      <p:nvGrpSpPr>
        <p:cNvPr id="1" name=""/>
        <p:cNvGrpSpPr/>
        <p:nvPr/>
      </p:nvGrpSpPr>
      <p:grpSpPr>
        <a:xfrm>
          <a:off x="0" y="0"/>
          <a:ext cx="0" cy="0"/>
          <a:chOff x="0" y="0"/>
          <a:chExt cx="0" cy="0"/>
        </a:xfrm>
      </p:grpSpPr>
      <p:sp>
        <p:nvSpPr>
          <p:cNvPr id="3" name="Pladsholder til sidefod 2">
            <a:extLst>
              <a:ext uri="{FF2B5EF4-FFF2-40B4-BE49-F238E27FC236}">
                <a16:creationId xmlns:a16="http://schemas.microsoft.com/office/drawing/2014/main" id="{10EAA6C9-A7F3-19F1-D17C-A1D83FAF553F}"/>
              </a:ext>
            </a:extLst>
          </p:cNvPr>
          <p:cNvSpPr>
            <a:spLocks noGrp="1"/>
          </p:cNvSpPr>
          <p:nvPr>
            <p:ph type="ftr" sz="quarter" idx="11"/>
          </p:nvPr>
        </p:nvSpPr>
        <p:spPr>
          <a:xfrm>
            <a:off x="533399" y="6492241"/>
            <a:ext cx="8576637" cy="365760"/>
          </a:xfrm>
          <a:prstGeom prst="rect">
            <a:avLst/>
          </a:prstGeom>
        </p:spPr>
        <p:txBody>
          <a:bodyPr rtlCol="0"/>
          <a:lstStyle/>
          <a:p>
            <a:pPr rtl="0"/>
            <a:r>
              <a:rPr lang="da"/>
              <a:t>Titel på præsentation</a:t>
            </a:r>
            <a:endParaRPr lang="en-US"/>
          </a:p>
        </p:txBody>
      </p:sp>
      <p:sp>
        <p:nvSpPr>
          <p:cNvPr id="2" name="Pladsholder til dato 1">
            <a:extLst>
              <a:ext uri="{FF2B5EF4-FFF2-40B4-BE49-F238E27FC236}">
                <a16:creationId xmlns:a16="http://schemas.microsoft.com/office/drawing/2014/main" id="{49BC4D82-0182-501C-9231-46767680476E}"/>
              </a:ext>
            </a:extLst>
          </p:cNvPr>
          <p:cNvSpPr>
            <a:spLocks noGrp="1"/>
          </p:cNvSpPr>
          <p:nvPr>
            <p:ph type="dt" sz="half" idx="10"/>
          </p:nvPr>
        </p:nvSpPr>
        <p:spPr>
          <a:xfrm>
            <a:off x="9110036" y="6492240"/>
            <a:ext cx="1891338" cy="365760"/>
          </a:xfrm>
          <a:prstGeom prst="rect">
            <a:avLst/>
          </a:prstGeom>
        </p:spPr>
        <p:txBody>
          <a:bodyPr rtlCol="0"/>
          <a:lstStyle/>
          <a:p>
            <a:pPr rtl="0"/>
            <a:r>
              <a:rPr lang="en-US"/>
              <a:t>17/09/2025</a:t>
            </a:r>
          </a:p>
        </p:txBody>
      </p:sp>
      <p:sp>
        <p:nvSpPr>
          <p:cNvPr id="4" name="Pladsholder til slidenummer 3">
            <a:extLst>
              <a:ext uri="{FF2B5EF4-FFF2-40B4-BE49-F238E27FC236}">
                <a16:creationId xmlns:a16="http://schemas.microsoft.com/office/drawing/2014/main" id="{34EBB816-1B94-116F-92D4-6043AE9E0C6B}"/>
              </a:ext>
            </a:extLst>
          </p:cNvPr>
          <p:cNvSpPr>
            <a:spLocks noGrp="1"/>
          </p:cNvSpPr>
          <p:nvPr>
            <p:ph type="sldNum" sz="quarter" idx="12"/>
          </p:nvPr>
        </p:nvSpPr>
        <p:spPr>
          <a:xfrm>
            <a:off x="11001374" y="6492241"/>
            <a:ext cx="657226" cy="365760"/>
          </a:xfrm>
          <a:prstGeom prst="rect">
            <a:avLst/>
          </a:prstGeom>
        </p:spPr>
        <p:txBody>
          <a:bodyPr rtlCol="0"/>
          <a:lstStyle/>
          <a:p>
            <a:pPr rtl="0"/>
            <a:fld id="{AEAA3239-9EA4-4A65-A281-97F994456D9F}" type="slidenum">
              <a:rPr lang="en-US" smtClean="0"/>
              <a:t>‹#›</a:t>
            </a:fld>
            <a:endParaRPr lang="en-US"/>
          </a:p>
        </p:txBody>
      </p:sp>
    </p:spTree>
    <p:extLst>
      <p:ext uri="{BB962C8B-B14F-4D97-AF65-F5344CB8AC3E}">
        <p14:creationId xmlns:p14="http://schemas.microsoft.com/office/powerpoint/2010/main" val="257490897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350C37F-77BE-E128-4248-D001C39E79C6}"/>
              </a:ext>
            </a:extLst>
          </p:cNvPr>
          <p:cNvSpPr>
            <a:spLocks noGrp="1"/>
          </p:cNvSpPr>
          <p:nvPr>
            <p:ph type="title"/>
          </p:nvPr>
        </p:nvSpPr>
        <p:spPr>
          <a:xfrm>
            <a:off x="533398" y="1016955"/>
            <a:ext cx="3867155" cy="1757505"/>
          </a:xfrm>
          <a:prstGeom prst="rect">
            <a:avLst/>
          </a:prstGeom>
        </p:spPr>
        <p:txBody>
          <a:bodyPr rtlCol="0" anchor="t">
            <a:normAutofit/>
          </a:bodyPr>
          <a:lstStyle>
            <a:lvl1pPr>
              <a:defRPr sz="3600" cap="all" baseline="0"/>
            </a:lvl1pPr>
          </a:lstStyle>
          <a:p>
            <a:pPr rtl="0"/>
            <a:r>
              <a:rPr lang="da"/>
              <a:t>Klik for at redigere titeltypografier i master</a:t>
            </a:r>
          </a:p>
        </p:txBody>
      </p:sp>
      <p:sp>
        <p:nvSpPr>
          <p:cNvPr id="4" name="Pladsholder til tekst 3">
            <a:extLst>
              <a:ext uri="{FF2B5EF4-FFF2-40B4-BE49-F238E27FC236}">
                <a16:creationId xmlns:a16="http://schemas.microsoft.com/office/drawing/2014/main" id="{EC0EEBFB-2026-6A35-33ED-F008376B67A0}"/>
              </a:ext>
            </a:extLst>
          </p:cNvPr>
          <p:cNvSpPr>
            <a:spLocks noGrp="1"/>
          </p:cNvSpPr>
          <p:nvPr>
            <p:ph type="body" sz="half" idx="2"/>
          </p:nvPr>
        </p:nvSpPr>
        <p:spPr>
          <a:xfrm>
            <a:off x="533398" y="3242948"/>
            <a:ext cx="3867154" cy="3081652"/>
          </a:xfrm>
          <a:prstGeom prst="rect">
            <a:avLst/>
          </a:prstGeom>
        </p:spPr>
        <p:txBody>
          <a:bodyPr rtlCol="0" anchor="t">
            <a:normAutofit/>
          </a:bodyPr>
          <a:lstStyle>
            <a:lvl1pPr marL="0" indent="0">
              <a:buNone/>
              <a:defRPr sz="14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a"/>
              <a:t>Klik for at redigere i master</a:t>
            </a:r>
          </a:p>
        </p:txBody>
      </p:sp>
      <p:sp>
        <p:nvSpPr>
          <p:cNvPr id="3" name="Pladsholder til indhold 2">
            <a:extLst>
              <a:ext uri="{FF2B5EF4-FFF2-40B4-BE49-F238E27FC236}">
                <a16:creationId xmlns:a16="http://schemas.microsoft.com/office/drawing/2014/main" id="{2F3B20A8-A604-C977-02C0-083BA8663484}"/>
              </a:ext>
            </a:extLst>
          </p:cNvPr>
          <p:cNvSpPr>
            <a:spLocks noGrp="1"/>
          </p:cNvSpPr>
          <p:nvPr>
            <p:ph idx="1"/>
          </p:nvPr>
        </p:nvSpPr>
        <p:spPr>
          <a:xfrm>
            <a:off x="4962527" y="1001714"/>
            <a:ext cx="6696073" cy="5221285"/>
          </a:xfrm>
          <a:prstGeom prst="rect">
            <a:avLst/>
          </a:prstGeom>
        </p:spPr>
        <p:txBody>
          <a:bodyPr vert="horz" lIns="91440" tIns="45720" rIns="91440" bIns="45720" rtlCol="0">
            <a:normAutofit/>
          </a:bodyPr>
          <a:lstStyle>
            <a:lvl1pPr>
              <a:defRPr lang="en-US" dirty="0">
                <a:solidFill>
                  <a:schemeClr val="tx2"/>
                </a:solidFill>
              </a:defRPr>
            </a:lvl1pPr>
            <a:lvl2pPr>
              <a:defRPr lang="en-US" dirty="0">
                <a:solidFill>
                  <a:schemeClr val="tx2"/>
                </a:solidFill>
              </a:defRPr>
            </a:lvl2pPr>
            <a:lvl3pPr>
              <a:defRPr lang="en-US" dirty="0">
                <a:solidFill>
                  <a:schemeClr val="tx2"/>
                </a:solidFill>
              </a:defRPr>
            </a:lvl3pPr>
            <a:lvl4pPr>
              <a:defRPr lang="en-US" dirty="0">
                <a:solidFill>
                  <a:schemeClr val="tx2"/>
                </a:solidFill>
              </a:defRPr>
            </a:lvl4pPr>
            <a:lvl5pPr>
              <a:defRPr lang="en-US" dirty="0">
                <a:solidFill>
                  <a:schemeClr val="tx2"/>
                </a:solidFill>
              </a:defRPr>
            </a:lvl5pPr>
          </a:lstStyle>
          <a:p>
            <a:pPr lvl="0" rtl="0"/>
            <a:r>
              <a:rPr lang="da"/>
              <a:t>Klik for at redigere i master</a:t>
            </a:r>
          </a:p>
          <a:p>
            <a:pPr lvl="1" rtl="0"/>
            <a:r>
              <a:rPr lang="da"/>
              <a:t>Andet niveau</a:t>
            </a:r>
          </a:p>
          <a:p>
            <a:pPr lvl="2" rtl="0"/>
            <a:r>
              <a:rPr lang="da"/>
              <a:t>Tredje niveau</a:t>
            </a:r>
          </a:p>
          <a:p>
            <a:pPr lvl="3" rtl="0"/>
            <a:r>
              <a:rPr lang="da"/>
              <a:t>Fjerde niveau</a:t>
            </a:r>
          </a:p>
          <a:p>
            <a:pPr lvl="4" rtl="0"/>
            <a:r>
              <a:rPr lang="da"/>
              <a:t>Femte niveau</a:t>
            </a:r>
            <a:endParaRPr lang="en-US"/>
          </a:p>
        </p:txBody>
      </p:sp>
      <p:sp>
        <p:nvSpPr>
          <p:cNvPr id="6" name="Pladsholder til sidefod 5">
            <a:extLst>
              <a:ext uri="{FF2B5EF4-FFF2-40B4-BE49-F238E27FC236}">
                <a16:creationId xmlns:a16="http://schemas.microsoft.com/office/drawing/2014/main" id="{9C85A215-184B-2105-0279-ED02F6445831}"/>
              </a:ext>
            </a:extLst>
          </p:cNvPr>
          <p:cNvSpPr>
            <a:spLocks noGrp="1"/>
          </p:cNvSpPr>
          <p:nvPr>
            <p:ph type="ftr" sz="quarter" idx="11"/>
          </p:nvPr>
        </p:nvSpPr>
        <p:spPr>
          <a:xfrm>
            <a:off x="533399" y="6492241"/>
            <a:ext cx="8576637" cy="365760"/>
          </a:xfrm>
          <a:prstGeom prst="rect">
            <a:avLst/>
          </a:prstGeom>
        </p:spPr>
        <p:txBody>
          <a:bodyPr rtlCol="0"/>
          <a:lstStyle/>
          <a:p>
            <a:pPr rtl="0"/>
            <a:r>
              <a:rPr lang="da"/>
              <a:t>Titel på præsentation</a:t>
            </a:r>
            <a:endParaRPr lang="en-US"/>
          </a:p>
        </p:txBody>
      </p:sp>
      <p:sp>
        <p:nvSpPr>
          <p:cNvPr id="5" name="Pladsholder til dato 4">
            <a:extLst>
              <a:ext uri="{FF2B5EF4-FFF2-40B4-BE49-F238E27FC236}">
                <a16:creationId xmlns:a16="http://schemas.microsoft.com/office/drawing/2014/main" id="{93F05638-7A56-469A-825A-1DFA600254C8}"/>
              </a:ext>
            </a:extLst>
          </p:cNvPr>
          <p:cNvSpPr>
            <a:spLocks noGrp="1"/>
          </p:cNvSpPr>
          <p:nvPr>
            <p:ph type="dt" sz="half" idx="10"/>
          </p:nvPr>
        </p:nvSpPr>
        <p:spPr>
          <a:xfrm>
            <a:off x="9110036" y="6492240"/>
            <a:ext cx="1891338" cy="365760"/>
          </a:xfrm>
          <a:prstGeom prst="rect">
            <a:avLst/>
          </a:prstGeom>
        </p:spPr>
        <p:txBody>
          <a:bodyPr rtlCol="0"/>
          <a:lstStyle/>
          <a:p>
            <a:pPr rtl="0"/>
            <a:r>
              <a:rPr lang="en-US"/>
              <a:t>17/09/2025</a:t>
            </a:r>
          </a:p>
        </p:txBody>
      </p:sp>
      <p:sp>
        <p:nvSpPr>
          <p:cNvPr id="7" name="Pladsholder til slidenummer 6">
            <a:extLst>
              <a:ext uri="{FF2B5EF4-FFF2-40B4-BE49-F238E27FC236}">
                <a16:creationId xmlns:a16="http://schemas.microsoft.com/office/drawing/2014/main" id="{32C7CA46-892B-253A-3A28-7414E17B837B}"/>
              </a:ext>
            </a:extLst>
          </p:cNvPr>
          <p:cNvSpPr>
            <a:spLocks noGrp="1"/>
          </p:cNvSpPr>
          <p:nvPr>
            <p:ph type="sldNum" sz="quarter" idx="12"/>
          </p:nvPr>
        </p:nvSpPr>
        <p:spPr>
          <a:xfrm>
            <a:off x="10995976" y="6492241"/>
            <a:ext cx="662624" cy="365760"/>
          </a:xfrm>
          <a:prstGeom prst="rect">
            <a:avLst/>
          </a:prstGeom>
        </p:spPr>
        <p:txBody>
          <a:bodyPr rtlCol="0"/>
          <a:lstStyle/>
          <a:p>
            <a:pPr rtl="0"/>
            <a:fld id="{AEAA3239-9EA4-4A65-A281-97F994456D9F}" type="slidenum">
              <a:rPr lang="en-US" smtClean="0"/>
              <a:t>‹#›</a:t>
            </a:fld>
            <a:endParaRPr lang="en-US"/>
          </a:p>
        </p:txBody>
      </p:sp>
      <p:sp>
        <p:nvSpPr>
          <p:cNvPr id="37" name="Rektangel 36">
            <a:extLst>
              <a:ext uri="{FF2B5EF4-FFF2-40B4-BE49-F238E27FC236}">
                <a16:creationId xmlns:a16="http://schemas.microsoft.com/office/drawing/2014/main" id="{120561F0-CF17-B530-6961-589A8ED59092}"/>
              </a:ext>
            </a:extLst>
          </p:cNvPr>
          <p:cNvSpPr/>
          <p:nvPr/>
        </p:nvSpPr>
        <p:spPr>
          <a:xfrm>
            <a:off x="634029" y="570037"/>
            <a:ext cx="3766523" cy="61543"/>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38" name="Rektangel 37">
            <a:extLst>
              <a:ext uri="{FF2B5EF4-FFF2-40B4-BE49-F238E27FC236}">
                <a16:creationId xmlns:a16="http://schemas.microsoft.com/office/drawing/2014/main" id="{38CC40D6-7654-D186-61ED-908232C31F69}"/>
              </a:ext>
            </a:extLst>
          </p:cNvPr>
          <p:cNvSpPr/>
          <p:nvPr/>
        </p:nvSpPr>
        <p:spPr>
          <a:xfrm>
            <a:off x="4400552" y="570037"/>
            <a:ext cx="7791448" cy="61543"/>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Tree>
    <p:extLst>
      <p:ext uri="{BB962C8B-B14F-4D97-AF65-F5344CB8AC3E}">
        <p14:creationId xmlns:p14="http://schemas.microsoft.com/office/powerpoint/2010/main" val="326948953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FB06A09-98CF-FAC2-3708-AECC4360C651}"/>
              </a:ext>
            </a:extLst>
          </p:cNvPr>
          <p:cNvSpPr>
            <a:spLocks noGrp="1"/>
          </p:cNvSpPr>
          <p:nvPr>
            <p:ph type="title"/>
          </p:nvPr>
        </p:nvSpPr>
        <p:spPr>
          <a:xfrm>
            <a:off x="533399" y="1016955"/>
            <a:ext cx="3486153" cy="1762083"/>
          </a:xfrm>
          <a:prstGeom prst="rect">
            <a:avLst/>
          </a:prstGeom>
        </p:spPr>
        <p:txBody>
          <a:bodyPr rtlCol="0" anchor="t">
            <a:normAutofit/>
          </a:bodyPr>
          <a:lstStyle>
            <a:lvl1pPr>
              <a:defRPr sz="3600" cap="all" baseline="0"/>
            </a:lvl1pPr>
          </a:lstStyle>
          <a:p>
            <a:pPr rtl="0"/>
            <a:r>
              <a:rPr lang="da"/>
              <a:t>Klik for at redigere titeltypografier i master</a:t>
            </a:r>
          </a:p>
        </p:txBody>
      </p:sp>
      <p:sp>
        <p:nvSpPr>
          <p:cNvPr id="4" name="Pladsholder til tekst 3">
            <a:extLst>
              <a:ext uri="{FF2B5EF4-FFF2-40B4-BE49-F238E27FC236}">
                <a16:creationId xmlns:a16="http://schemas.microsoft.com/office/drawing/2014/main" id="{F32C4A61-EF2A-C5A5-B150-4448600B3937}"/>
              </a:ext>
            </a:extLst>
          </p:cNvPr>
          <p:cNvSpPr>
            <a:spLocks noGrp="1"/>
          </p:cNvSpPr>
          <p:nvPr>
            <p:ph type="body" sz="half" idx="2"/>
          </p:nvPr>
        </p:nvSpPr>
        <p:spPr>
          <a:xfrm>
            <a:off x="533399" y="2991503"/>
            <a:ext cx="3486153" cy="3333097"/>
          </a:xfrm>
          <a:prstGeom prst="rect">
            <a:avLst/>
          </a:prstGeom>
        </p:spPr>
        <p:txBody>
          <a:bodyPr rtlCol="0" anchor="b">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a"/>
              <a:t>Klik for at redigere i master</a:t>
            </a:r>
          </a:p>
        </p:txBody>
      </p:sp>
      <p:sp>
        <p:nvSpPr>
          <p:cNvPr id="3" name="Pladsholder til billede 2">
            <a:extLst>
              <a:ext uri="{FF2B5EF4-FFF2-40B4-BE49-F238E27FC236}">
                <a16:creationId xmlns:a16="http://schemas.microsoft.com/office/drawing/2014/main" id="{9571C769-CEC8-962A-01E6-15B0E056791E}"/>
              </a:ext>
            </a:extLst>
          </p:cNvPr>
          <p:cNvSpPr>
            <a:spLocks noGrp="1"/>
          </p:cNvSpPr>
          <p:nvPr>
            <p:ph type="pic" idx="1" hasCustomPrompt="1"/>
          </p:nvPr>
        </p:nvSpPr>
        <p:spPr>
          <a:xfrm>
            <a:off x="4962527" y="631580"/>
            <a:ext cx="6696073" cy="5845420"/>
          </a:xfrm>
          <a:prstGeom prst="rect">
            <a:avLst/>
          </a:prstGeom>
          <a:blipFill dpi="0" rotWithShape="1">
            <a:blip r:embed="rId2">
              <a:alphaModFix amt="60000"/>
            </a:blip>
            <a:srcRect/>
            <a:stretch>
              <a:fillRect/>
            </a:stretch>
          </a:blipFill>
        </p:spPr>
        <p:txBody>
          <a:bodyPr rtlCol="0">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da"/>
              <a:t> </a:t>
            </a:r>
          </a:p>
        </p:txBody>
      </p:sp>
      <p:sp>
        <p:nvSpPr>
          <p:cNvPr id="6" name="Pladsholder til sidefod 5">
            <a:extLst>
              <a:ext uri="{FF2B5EF4-FFF2-40B4-BE49-F238E27FC236}">
                <a16:creationId xmlns:a16="http://schemas.microsoft.com/office/drawing/2014/main" id="{7FDC75DA-9A78-9AB9-7171-95A08CC51C56}"/>
              </a:ext>
            </a:extLst>
          </p:cNvPr>
          <p:cNvSpPr>
            <a:spLocks noGrp="1"/>
          </p:cNvSpPr>
          <p:nvPr>
            <p:ph type="ftr" sz="quarter" idx="11"/>
          </p:nvPr>
        </p:nvSpPr>
        <p:spPr>
          <a:xfrm>
            <a:off x="533399" y="6492241"/>
            <a:ext cx="8576637" cy="365760"/>
          </a:xfrm>
          <a:prstGeom prst="rect">
            <a:avLst/>
          </a:prstGeom>
        </p:spPr>
        <p:txBody>
          <a:bodyPr rtlCol="0"/>
          <a:lstStyle/>
          <a:p>
            <a:pPr rtl="0"/>
            <a:r>
              <a:rPr lang="da"/>
              <a:t>Præsentationstitel</a:t>
            </a:r>
          </a:p>
        </p:txBody>
      </p:sp>
      <p:sp>
        <p:nvSpPr>
          <p:cNvPr id="5" name="Pladsholder til dato 4">
            <a:extLst>
              <a:ext uri="{FF2B5EF4-FFF2-40B4-BE49-F238E27FC236}">
                <a16:creationId xmlns:a16="http://schemas.microsoft.com/office/drawing/2014/main" id="{920B235E-39C7-4C78-20EF-DB48ECD9CB90}"/>
              </a:ext>
            </a:extLst>
          </p:cNvPr>
          <p:cNvSpPr>
            <a:spLocks noGrp="1"/>
          </p:cNvSpPr>
          <p:nvPr>
            <p:ph type="dt" sz="half" idx="10"/>
          </p:nvPr>
        </p:nvSpPr>
        <p:spPr>
          <a:xfrm>
            <a:off x="9110036" y="6492238"/>
            <a:ext cx="1880548" cy="365761"/>
          </a:xfrm>
          <a:prstGeom prst="rect">
            <a:avLst/>
          </a:prstGeom>
        </p:spPr>
        <p:txBody>
          <a:bodyPr rtlCol="0"/>
          <a:lstStyle/>
          <a:p>
            <a:pPr rtl="0"/>
            <a:r>
              <a:rPr lang="en-US"/>
              <a:t>17/09/2025</a:t>
            </a:r>
          </a:p>
        </p:txBody>
      </p:sp>
      <p:sp>
        <p:nvSpPr>
          <p:cNvPr id="7" name="Pladsholder til slidenummer 6">
            <a:extLst>
              <a:ext uri="{FF2B5EF4-FFF2-40B4-BE49-F238E27FC236}">
                <a16:creationId xmlns:a16="http://schemas.microsoft.com/office/drawing/2014/main" id="{5EFE1A03-DCCB-53C7-DBFE-2AD55C90591B}"/>
              </a:ext>
            </a:extLst>
          </p:cNvPr>
          <p:cNvSpPr>
            <a:spLocks noGrp="1"/>
          </p:cNvSpPr>
          <p:nvPr>
            <p:ph type="sldNum" sz="quarter" idx="12"/>
          </p:nvPr>
        </p:nvSpPr>
        <p:spPr>
          <a:xfrm>
            <a:off x="10995976" y="6492237"/>
            <a:ext cx="662624" cy="365763"/>
          </a:xfrm>
          <a:prstGeom prst="rect">
            <a:avLst/>
          </a:prstGeom>
        </p:spPr>
        <p:txBody>
          <a:bodyPr rtlCol="0"/>
          <a:lstStyle/>
          <a:p>
            <a:pPr rtl="0"/>
            <a:fld id="{AEAA3239-9EA4-4A65-A281-97F994456D9F}" type="slidenum">
              <a:rPr lang="en-US" smtClean="0"/>
              <a:t>‹#›</a:t>
            </a:fld>
            <a:endParaRPr lang="en-US"/>
          </a:p>
        </p:txBody>
      </p:sp>
      <p:sp>
        <p:nvSpPr>
          <p:cNvPr id="35" name="Rektangel 34">
            <a:extLst>
              <a:ext uri="{FF2B5EF4-FFF2-40B4-BE49-F238E27FC236}">
                <a16:creationId xmlns:a16="http://schemas.microsoft.com/office/drawing/2014/main" id="{103DE75D-DDAE-AF30-6FFC-D490DF411F57}"/>
              </a:ext>
            </a:extLst>
          </p:cNvPr>
          <p:cNvSpPr/>
          <p:nvPr/>
        </p:nvSpPr>
        <p:spPr>
          <a:xfrm>
            <a:off x="634029" y="570037"/>
            <a:ext cx="4323111" cy="74817"/>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36" name="Rektangel 35">
            <a:extLst>
              <a:ext uri="{FF2B5EF4-FFF2-40B4-BE49-F238E27FC236}">
                <a16:creationId xmlns:a16="http://schemas.microsoft.com/office/drawing/2014/main" id="{37FF2131-F761-6A93-E155-1DE63565D2B6}"/>
              </a:ext>
            </a:extLst>
          </p:cNvPr>
          <p:cNvSpPr/>
          <p:nvPr/>
        </p:nvSpPr>
        <p:spPr>
          <a:xfrm>
            <a:off x="4962522" y="570037"/>
            <a:ext cx="7229478" cy="74817"/>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Tree>
    <p:extLst>
      <p:ext uri="{BB962C8B-B14F-4D97-AF65-F5344CB8AC3E}">
        <p14:creationId xmlns:p14="http://schemas.microsoft.com/office/powerpoint/2010/main" val="119643406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Konklusion">
    <p:bg>
      <p:bgRef idx="1001">
        <a:schemeClr val="bg1"/>
      </p:bgRef>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7433D9-FD02-59E2-0F81-A0B7201D2DA0}"/>
              </a:ext>
            </a:extLst>
          </p:cNvPr>
          <p:cNvSpPr>
            <a:spLocks noGrp="1"/>
          </p:cNvSpPr>
          <p:nvPr>
            <p:ph type="title"/>
          </p:nvPr>
        </p:nvSpPr>
        <p:spPr>
          <a:xfrm>
            <a:off x="533398" y="1016955"/>
            <a:ext cx="11125201" cy="1860235"/>
          </a:xfrm>
          <a:prstGeom prst="rect">
            <a:avLst/>
          </a:prstGeom>
        </p:spPr>
        <p:txBody>
          <a:bodyPr rtlCol="0" anchor="t">
            <a:noAutofit/>
          </a:bodyPr>
          <a:lstStyle>
            <a:lvl1pPr>
              <a:defRPr sz="7200" cap="all" baseline="0">
                <a:solidFill>
                  <a:schemeClr val="tx2"/>
                </a:solidFill>
              </a:defRPr>
            </a:lvl1pPr>
          </a:lstStyle>
          <a:p>
            <a:pPr rtl="0"/>
            <a:r>
              <a:rPr lang="da"/>
              <a:t>Klik for at redigere titeltypografier i master</a:t>
            </a:r>
          </a:p>
        </p:txBody>
      </p:sp>
      <p:sp>
        <p:nvSpPr>
          <p:cNvPr id="8" name="Pladsholder til indhold 7">
            <a:extLst>
              <a:ext uri="{FF2B5EF4-FFF2-40B4-BE49-F238E27FC236}">
                <a16:creationId xmlns:a16="http://schemas.microsoft.com/office/drawing/2014/main" id="{C7E1FCC9-2D1D-9C6B-8C9A-E3D0A77DBEF0}"/>
              </a:ext>
            </a:extLst>
          </p:cNvPr>
          <p:cNvSpPr>
            <a:spLocks noGrp="1"/>
          </p:cNvSpPr>
          <p:nvPr>
            <p:ph sz="quarter" idx="13"/>
          </p:nvPr>
        </p:nvSpPr>
        <p:spPr>
          <a:xfrm>
            <a:off x="533398" y="3258190"/>
            <a:ext cx="11125201" cy="2964810"/>
          </a:xfrm>
          <a:prstGeom prst="rect">
            <a:avLst/>
          </a:prstGeom>
        </p:spPr>
        <p:txBody>
          <a:bodyPr rtlCol="0"/>
          <a:lstStyle>
            <a:lvl1pPr marL="0" indent="0">
              <a:buNone/>
              <a:defRPr>
                <a:solidFill>
                  <a:schemeClr val="tx2"/>
                </a:solidFill>
              </a:defRPr>
            </a:lvl1pPr>
            <a:lvl2pPr marL="228600" indent="0">
              <a:buNone/>
              <a:defRPr>
                <a:solidFill>
                  <a:schemeClr val="tx2"/>
                </a:solidFill>
              </a:defRPr>
            </a:lvl2pPr>
            <a:lvl3pPr marL="457200" indent="0">
              <a:buNone/>
              <a:defRPr>
                <a:solidFill>
                  <a:schemeClr val="tx2"/>
                </a:solidFill>
              </a:defRPr>
            </a:lvl3pPr>
            <a:lvl4pPr marL="685800" indent="0">
              <a:buNone/>
              <a:defRPr>
                <a:solidFill>
                  <a:schemeClr val="tx2"/>
                </a:solidFill>
              </a:defRPr>
            </a:lvl4pPr>
            <a:lvl5pPr marL="914400" indent="0">
              <a:buNone/>
              <a:defRPr>
                <a:solidFill>
                  <a:schemeClr val="tx2"/>
                </a:solidFill>
              </a:defRPr>
            </a:lvl5pPr>
          </a:lstStyle>
          <a:p>
            <a:pPr lvl="0" rtl="0"/>
            <a:r>
              <a:rPr lang="da"/>
              <a:t>Klik for at redigere i master</a:t>
            </a:r>
          </a:p>
          <a:p>
            <a:pPr lvl="1" rtl="0"/>
            <a:r>
              <a:rPr lang="da"/>
              <a:t>Andet niveau</a:t>
            </a:r>
          </a:p>
          <a:p>
            <a:pPr lvl="2" rtl="0"/>
            <a:r>
              <a:rPr lang="da"/>
              <a:t>Tredje niveau</a:t>
            </a:r>
          </a:p>
          <a:p>
            <a:pPr lvl="3" rtl="0"/>
            <a:r>
              <a:rPr lang="da"/>
              <a:t>Fjerde niveau</a:t>
            </a:r>
          </a:p>
          <a:p>
            <a:pPr lvl="4" rtl="0"/>
            <a:r>
              <a:rPr lang="da"/>
              <a:t>Femte niveau</a:t>
            </a:r>
            <a:endParaRPr lang="en-US"/>
          </a:p>
        </p:txBody>
      </p:sp>
      <p:sp>
        <p:nvSpPr>
          <p:cNvPr id="5" name="Pladsholder til sidefod 4">
            <a:extLst>
              <a:ext uri="{FF2B5EF4-FFF2-40B4-BE49-F238E27FC236}">
                <a16:creationId xmlns:a16="http://schemas.microsoft.com/office/drawing/2014/main" id="{B17E6B5E-6174-FD5C-41E8-FFC44C650D7E}"/>
              </a:ext>
            </a:extLst>
          </p:cNvPr>
          <p:cNvSpPr>
            <a:spLocks noGrp="1"/>
          </p:cNvSpPr>
          <p:nvPr>
            <p:ph type="ftr" sz="quarter" idx="11"/>
          </p:nvPr>
        </p:nvSpPr>
        <p:spPr>
          <a:xfrm>
            <a:off x="533399" y="6492241"/>
            <a:ext cx="8576637" cy="365760"/>
          </a:xfrm>
          <a:prstGeom prst="rect">
            <a:avLst/>
          </a:prstGeom>
        </p:spPr>
        <p:txBody>
          <a:bodyPr rtlCol="0"/>
          <a:lstStyle>
            <a:lvl1pPr>
              <a:defRPr>
                <a:solidFill>
                  <a:schemeClr val="tx2"/>
                </a:solidFill>
              </a:defRPr>
            </a:lvl1pPr>
          </a:lstStyle>
          <a:p>
            <a:pPr rtl="0"/>
            <a:r>
              <a:rPr lang="da"/>
              <a:t>Titel på præsentation</a:t>
            </a:r>
          </a:p>
        </p:txBody>
      </p:sp>
      <p:sp>
        <p:nvSpPr>
          <p:cNvPr id="4" name="Pladsholder til dato 3">
            <a:extLst>
              <a:ext uri="{FF2B5EF4-FFF2-40B4-BE49-F238E27FC236}">
                <a16:creationId xmlns:a16="http://schemas.microsoft.com/office/drawing/2014/main" id="{0B9485D1-E172-8F0A-A425-3097B3ABCFB4}"/>
              </a:ext>
            </a:extLst>
          </p:cNvPr>
          <p:cNvSpPr>
            <a:spLocks noGrp="1"/>
          </p:cNvSpPr>
          <p:nvPr>
            <p:ph type="dt" sz="half" idx="10"/>
          </p:nvPr>
        </p:nvSpPr>
        <p:spPr>
          <a:xfrm>
            <a:off x="9110036" y="6492240"/>
            <a:ext cx="1504949" cy="365760"/>
          </a:xfrm>
          <a:prstGeom prst="rect">
            <a:avLst/>
          </a:prstGeom>
        </p:spPr>
        <p:txBody>
          <a:bodyPr rtlCol="0"/>
          <a:lstStyle>
            <a:lvl1pPr>
              <a:defRPr>
                <a:solidFill>
                  <a:schemeClr val="tx2"/>
                </a:solidFill>
              </a:defRPr>
            </a:lvl1pPr>
          </a:lstStyle>
          <a:p>
            <a:pPr rtl="0"/>
            <a:r>
              <a:rPr lang="en-US"/>
              <a:t>17/09/2025</a:t>
            </a:r>
          </a:p>
        </p:txBody>
      </p:sp>
      <p:sp>
        <p:nvSpPr>
          <p:cNvPr id="6" name="Pladsholder til slidenumm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0614990" y="6492241"/>
            <a:ext cx="1043610" cy="365760"/>
          </a:xfrm>
          <a:prstGeom prst="rect">
            <a:avLst/>
          </a:prstGeom>
        </p:spPr>
        <p:txBody>
          <a:bodyPr rtlCol="0"/>
          <a:lstStyle>
            <a:lvl1pPr>
              <a:defRPr>
                <a:solidFill>
                  <a:schemeClr val="tx2"/>
                </a:solidFill>
              </a:defRPr>
            </a:lvl1pPr>
          </a:lstStyle>
          <a:p>
            <a:pPr rtl="0"/>
            <a:fld id="{AEAA3239-9EA4-4A65-A281-97F994456D9F}" type="slidenum">
              <a:rPr lang="en-US" smtClean="0"/>
              <a:pPr rtl="0"/>
              <a:t>‹#›</a:t>
            </a:fld>
            <a:endParaRPr lang="en-US"/>
          </a:p>
        </p:txBody>
      </p:sp>
      <p:sp>
        <p:nvSpPr>
          <p:cNvPr id="34" name="Rektangel 33">
            <a:extLst>
              <a:ext uri="{FF2B5EF4-FFF2-40B4-BE49-F238E27FC236}">
                <a16:creationId xmlns:a16="http://schemas.microsoft.com/office/drawing/2014/main" id="{C0612DD4-C154-5A34-CBE2-09022345DFF5}"/>
              </a:ext>
            </a:extLst>
          </p:cNvPr>
          <p:cNvSpPr/>
          <p:nvPr/>
        </p:nvSpPr>
        <p:spPr>
          <a:xfrm>
            <a:off x="634029" y="570037"/>
            <a:ext cx="8476007" cy="61543"/>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solidFill>
                <a:schemeClr val="tx2"/>
              </a:solidFill>
            </a:endParaRPr>
          </a:p>
        </p:txBody>
      </p:sp>
      <p:sp>
        <p:nvSpPr>
          <p:cNvPr id="35" name="Rektangel 34">
            <a:extLst>
              <a:ext uri="{FF2B5EF4-FFF2-40B4-BE49-F238E27FC236}">
                <a16:creationId xmlns:a16="http://schemas.microsoft.com/office/drawing/2014/main" id="{A245B82D-4F13-20D2-DD25-C26E60C48A92}"/>
              </a:ext>
            </a:extLst>
          </p:cNvPr>
          <p:cNvSpPr/>
          <p:nvPr/>
        </p:nvSpPr>
        <p:spPr>
          <a:xfrm>
            <a:off x="9110036" y="570037"/>
            <a:ext cx="3081964" cy="61543"/>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Tree>
    <p:extLst>
      <p:ext uri="{BB962C8B-B14F-4D97-AF65-F5344CB8AC3E}">
        <p14:creationId xmlns:p14="http://schemas.microsoft.com/office/powerpoint/2010/main" val="1688027139"/>
      </p:ext>
    </p:extLst>
  </p:cSld>
  <p:clrMapOvr>
    <a:overrideClrMapping bg1="lt1" tx1="dk1" bg2="lt2" tx2="dk2" accent1="accent1" accent2="accent2" accent3="accent3" accent4="accent4" accent5="accent5" accent6="accent6" hlink="hlink" folHlink="folHlink"/>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Afslutning 2">
    <p:bg>
      <p:bgRef idx="1001">
        <a:schemeClr val="bg1"/>
      </p:bgRef>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7433D9-FD02-59E2-0F81-A0B7201D2DA0}"/>
              </a:ext>
            </a:extLst>
          </p:cNvPr>
          <p:cNvSpPr>
            <a:spLocks noGrp="1"/>
          </p:cNvSpPr>
          <p:nvPr>
            <p:ph type="title"/>
          </p:nvPr>
        </p:nvSpPr>
        <p:spPr>
          <a:xfrm>
            <a:off x="533400" y="1016955"/>
            <a:ext cx="8576636" cy="1842020"/>
          </a:xfrm>
          <a:prstGeom prst="rect">
            <a:avLst/>
          </a:prstGeom>
        </p:spPr>
        <p:txBody>
          <a:bodyPr rtlCol="0" anchor="t">
            <a:noAutofit/>
          </a:bodyPr>
          <a:lstStyle>
            <a:lvl1pPr>
              <a:defRPr sz="7200" cap="all" baseline="0">
                <a:solidFill>
                  <a:schemeClr val="tx2"/>
                </a:solidFill>
              </a:defRPr>
            </a:lvl1pPr>
          </a:lstStyle>
          <a:p>
            <a:pPr rtl="0"/>
            <a:r>
              <a:rPr lang="da"/>
              <a:t>Klik for at redigere titeltypografier i master</a:t>
            </a:r>
          </a:p>
        </p:txBody>
      </p:sp>
      <p:sp>
        <p:nvSpPr>
          <p:cNvPr id="7" name="Pladsholder til indhold 6">
            <a:extLst>
              <a:ext uri="{FF2B5EF4-FFF2-40B4-BE49-F238E27FC236}">
                <a16:creationId xmlns:a16="http://schemas.microsoft.com/office/drawing/2014/main" id="{053FFEDA-E57B-DF13-2394-A1514E15F85A}"/>
              </a:ext>
            </a:extLst>
          </p:cNvPr>
          <p:cNvSpPr>
            <a:spLocks noGrp="1"/>
          </p:cNvSpPr>
          <p:nvPr>
            <p:ph sz="quarter" idx="14"/>
          </p:nvPr>
        </p:nvSpPr>
        <p:spPr>
          <a:xfrm>
            <a:off x="533400" y="4614992"/>
            <a:ext cx="8576506" cy="1608008"/>
          </a:xfrm>
          <a:prstGeom prst="rect">
            <a:avLst/>
          </a:prstGeom>
        </p:spPr>
        <p:txBody>
          <a:bodyPr rtlCol="0">
            <a:noAutofit/>
          </a:bodyPr>
          <a:lstStyle>
            <a:lvl1pPr marL="0" indent="0">
              <a:buNone/>
              <a:defRPr sz="2000" b="1" i="0">
                <a:solidFill>
                  <a:schemeClr val="tx2"/>
                </a:solidFill>
                <a:latin typeface="Arial" panose="020B0604020202020204" pitchFamily="34" charset="0"/>
                <a:cs typeface="Arial" panose="020B0604020202020204" pitchFamily="34" charset="0"/>
              </a:defRPr>
            </a:lvl1pPr>
            <a:lvl2pPr marL="228600" indent="0">
              <a:buNone/>
              <a:defRPr sz="2000" b="1" i="0">
                <a:solidFill>
                  <a:schemeClr val="tx2"/>
                </a:solidFill>
                <a:latin typeface="Arial" panose="020B0604020202020204" pitchFamily="34" charset="0"/>
                <a:cs typeface="Arial" panose="020B0604020202020204" pitchFamily="34" charset="0"/>
              </a:defRPr>
            </a:lvl2pPr>
            <a:lvl3pPr marL="457200" indent="0">
              <a:buNone/>
              <a:defRPr sz="2000" b="1" i="0">
                <a:solidFill>
                  <a:schemeClr val="tx2"/>
                </a:solidFill>
                <a:latin typeface="Arial" panose="020B0604020202020204" pitchFamily="34" charset="0"/>
                <a:cs typeface="Arial" panose="020B0604020202020204" pitchFamily="34" charset="0"/>
              </a:defRPr>
            </a:lvl3pPr>
            <a:lvl4pPr marL="685800" indent="0">
              <a:buNone/>
              <a:defRPr sz="2000" b="1" i="0">
                <a:solidFill>
                  <a:schemeClr val="tx2"/>
                </a:solidFill>
                <a:latin typeface="Arial" panose="020B0604020202020204" pitchFamily="34" charset="0"/>
                <a:cs typeface="Arial" panose="020B0604020202020204" pitchFamily="34" charset="0"/>
              </a:defRPr>
            </a:lvl4pPr>
            <a:lvl5pPr marL="914400" indent="0">
              <a:buNone/>
              <a:defRPr sz="2000" b="1" i="0">
                <a:solidFill>
                  <a:schemeClr val="tx2"/>
                </a:solidFill>
                <a:latin typeface="Arial" panose="020B0604020202020204" pitchFamily="34" charset="0"/>
                <a:cs typeface="Arial" panose="020B0604020202020204" pitchFamily="34" charset="0"/>
              </a:defRPr>
            </a:lvl5pPr>
          </a:lstStyle>
          <a:p>
            <a:pPr lvl="0" rtl="0"/>
            <a:r>
              <a:rPr lang="da"/>
              <a:t>Klik for at redigere i master</a:t>
            </a:r>
          </a:p>
          <a:p>
            <a:pPr lvl="1" rtl="0"/>
            <a:r>
              <a:rPr lang="da"/>
              <a:t>Andet niveau</a:t>
            </a:r>
          </a:p>
          <a:p>
            <a:pPr lvl="2" rtl="0"/>
            <a:r>
              <a:rPr lang="da"/>
              <a:t>Tredje niveau</a:t>
            </a:r>
          </a:p>
          <a:p>
            <a:pPr lvl="3" rtl="0"/>
            <a:r>
              <a:rPr lang="da"/>
              <a:t>Fjerde niveau</a:t>
            </a:r>
          </a:p>
          <a:p>
            <a:pPr lvl="4" rtl="0"/>
            <a:r>
              <a:rPr lang="da"/>
              <a:t>Femte niveau</a:t>
            </a:r>
            <a:endParaRPr lang="en-US"/>
          </a:p>
        </p:txBody>
      </p:sp>
      <p:sp>
        <p:nvSpPr>
          <p:cNvPr id="5" name="Pladsholder til sidefod 4">
            <a:extLst>
              <a:ext uri="{FF2B5EF4-FFF2-40B4-BE49-F238E27FC236}">
                <a16:creationId xmlns:a16="http://schemas.microsoft.com/office/drawing/2014/main" id="{B17E6B5E-6174-FD5C-41E8-FFC44C650D7E}"/>
              </a:ext>
            </a:extLst>
          </p:cNvPr>
          <p:cNvSpPr>
            <a:spLocks noGrp="1"/>
          </p:cNvSpPr>
          <p:nvPr>
            <p:ph type="ftr" sz="quarter" idx="11"/>
          </p:nvPr>
        </p:nvSpPr>
        <p:spPr>
          <a:xfrm>
            <a:off x="533400" y="6492241"/>
            <a:ext cx="8576636" cy="365760"/>
          </a:xfrm>
          <a:prstGeom prst="rect">
            <a:avLst/>
          </a:prstGeom>
        </p:spPr>
        <p:txBody>
          <a:bodyPr rtlCol="0"/>
          <a:lstStyle>
            <a:lvl1pPr>
              <a:defRPr>
                <a:solidFill>
                  <a:schemeClr val="tx2"/>
                </a:solidFill>
              </a:defRPr>
            </a:lvl1pPr>
          </a:lstStyle>
          <a:p>
            <a:pPr rtl="0"/>
            <a:r>
              <a:rPr lang="da"/>
              <a:t>Titel på præsentation</a:t>
            </a:r>
            <a:endParaRPr lang="en-US"/>
          </a:p>
        </p:txBody>
      </p:sp>
      <p:sp>
        <p:nvSpPr>
          <p:cNvPr id="4" name="Pladsholder til dato 3">
            <a:extLst>
              <a:ext uri="{FF2B5EF4-FFF2-40B4-BE49-F238E27FC236}">
                <a16:creationId xmlns:a16="http://schemas.microsoft.com/office/drawing/2014/main" id="{0B9485D1-E172-8F0A-A425-3097B3ABCFB4}"/>
              </a:ext>
            </a:extLst>
          </p:cNvPr>
          <p:cNvSpPr>
            <a:spLocks noGrp="1"/>
          </p:cNvSpPr>
          <p:nvPr>
            <p:ph type="dt" sz="half" idx="10"/>
          </p:nvPr>
        </p:nvSpPr>
        <p:spPr>
          <a:xfrm>
            <a:off x="9110036" y="6492240"/>
            <a:ext cx="1891338" cy="365760"/>
          </a:xfrm>
          <a:prstGeom prst="rect">
            <a:avLst/>
          </a:prstGeom>
        </p:spPr>
        <p:txBody>
          <a:bodyPr rtlCol="0"/>
          <a:lstStyle>
            <a:lvl1pPr>
              <a:defRPr>
                <a:solidFill>
                  <a:schemeClr val="tx2"/>
                </a:solidFill>
              </a:defRPr>
            </a:lvl1pPr>
          </a:lstStyle>
          <a:p>
            <a:pPr rtl="0"/>
            <a:r>
              <a:rPr lang="en-US"/>
              <a:t>17/09/2025</a:t>
            </a:r>
          </a:p>
        </p:txBody>
      </p:sp>
      <p:sp>
        <p:nvSpPr>
          <p:cNvPr id="6" name="Pladsholder til slidenumm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001374" y="6492241"/>
            <a:ext cx="657226" cy="365760"/>
          </a:xfrm>
          <a:prstGeom prst="rect">
            <a:avLst/>
          </a:prstGeom>
        </p:spPr>
        <p:txBody>
          <a:bodyPr rtlCol="0"/>
          <a:lstStyle>
            <a:lvl1pPr>
              <a:defRPr>
                <a:solidFill>
                  <a:schemeClr val="tx2"/>
                </a:solidFill>
              </a:defRPr>
            </a:lvl1pPr>
          </a:lstStyle>
          <a:p>
            <a:pPr rtl="0"/>
            <a:fld id="{AEAA3239-9EA4-4A65-A281-97F994456D9F}" type="slidenum">
              <a:rPr lang="en-US" smtClean="0"/>
              <a:pPr rtl="0"/>
              <a:t>‹#›</a:t>
            </a:fld>
            <a:endParaRPr lang="en-US"/>
          </a:p>
        </p:txBody>
      </p:sp>
      <p:sp>
        <p:nvSpPr>
          <p:cNvPr id="58" name="Rektangel 57">
            <a:extLst>
              <a:ext uri="{FF2B5EF4-FFF2-40B4-BE49-F238E27FC236}">
                <a16:creationId xmlns:a16="http://schemas.microsoft.com/office/drawing/2014/main" id="{C0E45243-34A7-09D9-589C-A28D8FB592BD}"/>
              </a:ext>
            </a:extLst>
          </p:cNvPr>
          <p:cNvSpPr/>
          <p:nvPr/>
        </p:nvSpPr>
        <p:spPr>
          <a:xfrm>
            <a:off x="634029" y="570037"/>
            <a:ext cx="8476007" cy="61543"/>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59" name="Rektangel 58">
            <a:extLst>
              <a:ext uri="{FF2B5EF4-FFF2-40B4-BE49-F238E27FC236}">
                <a16:creationId xmlns:a16="http://schemas.microsoft.com/office/drawing/2014/main" id="{377B2CF5-DB49-E6FB-F72A-24AA38988AEC}"/>
              </a:ext>
            </a:extLst>
          </p:cNvPr>
          <p:cNvSpPr/>
          <p:nvPr/>
        </p:nvSpPr>
        <p:spPr>
          <a:xfrm>
            <a:off x="9110036" y="570037"/>
            <a:ext cx="3081964" cy="61543"/>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Tree>
    <p:extLst>
      <p:ext uri="{BB962C8B-B14F-4D97-AF65-F5344CB8AC3E}">
        <p14:creationId xmlns:p14="http://schemas.microsoft.com/office/powerpoint/2010/main" val="3174356596"/>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theme" Target="../theme/theme1.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475BFB69-9245-EC58-F1DE-FEB625BD336A}"/>
              </a:ext>
            </a:extLst>
          </p:cNvPr>
          <p:cNvSpPr>
            <a:spLocks noGrp="1"/>
          </p:cNvSpPr>
          <p:nvPr>
            <p:ph type="title"/>
          </p:nvPr>
        </p:nvSpPr>
        <p:spPr>
          <a:xfrm>
            <a:off x="533398" y="1016955"/>
            <a:ext cx="11125201" cy="746759"/>
          </a:xfrm>
          <a:prstGeom prst="rect">
            <a:avLst/>
          </a:prstGeom>
        </p:spPr>
        <p:txBody>
          <a:bodyPr vert="horz" lIns="91440" tIns="45720" rIns="91440" bIns="45720" rtlCol="0" anchor="t">
            <a:normAutofit/>
          </a:bodyPr>
          <a:lstStyle/>
          <a:p>
            <a:pPr rtl="0"/>
            <a:r>
              <a:rPr lang="da"/>
              <a:t>Klik for at redigere titeltypografier i master</a:t>
            </a:r>
          </a:p>
        </p:txBody>
      </p:sp>
      <p:sp>
        <p:nvSpPr>
          <p:cNvPr id="3" name="Pladsholder til tekst 2">
            <a:extLst>
              <a:ext uri="{FF2B5EF4-FFF2-40B4-BE49-F238E27FC236}">
                <a16:creationId xmlns:a16="http://schemas.microsoft.com/office/drawing/2014/main" id="{5516AFD5-5144-C460-0CA4-644BC4A93C02}"/>
              </a:ext>
            </a:extLst>
          </p:cNvPr>
          <p:cNvSpPr>
            <a:spLocks noGrp="1"/>
          </p:cNvSpPr>
          <p:nvPr>
            <p:ph type="body" idx="1"/>
          </p:nvPr>
        </p:nvSpPr>
        <p:spPr>
          <a:xfrm>
            <a:off x="533398" y="1748474"/>
            <a:ext cx="11125202" cy="4728524"/>
          </a:xfrm>
          <a:prstGeom prst="rect">
            <a:avLst/>
          </a:prstGeom>
        </p:spPr>
        <p:txBody>
          <a:bodyPr vert="horz" lIns="91440" tIns="45720" rIns="91440" bIns="45720" rtlCol="0">
            <a:normAutofit/>
          </a:bodyPr>
          <a:lstStyle/>
          <a:p>
            <a:pPr lvl="0" rtl="0"/>
            <a:r>
              <a:rPr lang="da"/>
              <a:t>Klik for at redigere i master</a:t>
            </a:r>
          </a:p>
          <a:p>
            <a:pPr lvl="1" rtl="0"/>
            <a:r>
              <a:rPr lang="da"/>
              <a:t>Andet niveau</a:t>
            </a:r>
          </a:p>
          <a:p>
            <a:pPr lvl="2" rtl="0"/>
            <a:r>
              <a:rPr lang="da"/>
              <a:t>Tredje niveau</a:t>
            </a:r>
          </a:p>
          <a:p>
            <a:pPr lvl="3" rtl="0"/>
            <a:r>
              <a:rPr lang="da"/>
              <a:t>Fjerde niveau</a:t>
            </a:r>
          </a:p>
          <a:p>
            <a:pPr lvl="4" rtl="0"/>
            <a:r>
              <a:rPr lang="da"/>
              <a:t>Femte niveau</a:t>
            </a:r>
          </a:p>
        </p:txBody>
      </p:sp>
      <p:sp>
        <p:nvSpPr>
          <p:cNvPr id="5" name="Pladsholder til sidefod 4">
            <a:extLst>
              <a:ext uri="{FF2B5EF4-FFF2-40B4-BE49-F238E27FC236}">
                <a16:creationId xmlns:a16="http://schemas.microsoft.com/office/drawing/2014/main" id="{D4E1B7C8-DA74-800B-EE14-A39E9DB32DE4}"/>
              </a:ext>
            </a:extLst>
          </p:cNvPr>
          <p:cNvSpPr>
            <a:spLocks noGrp="1"/>
          </p:cNvSpPr>
          <p:nvPr>
            <p:ph type="ftr" sz="quarter" idx="3"/>
          </p:nvPr>
        </p:nvSpPr>
        <p:spPr>
          <a:xfrm>
            <a:off x="533399" y="6476998"/>
            <a:ext cx="8576637" cy="381003"/>
          </a:xfrm>
          <a:prstGeom prst="rect">
            <a:avLst/>
          </a:prstGeom>
        </p:spPr>
        <p:txBody>
          <a:bodyPr vert="horz" lIns="91440" tIns="45720" rIns="91440" bIns="45720" rtlCol="0" anchor="ctr"/>
          <a:lstStyle>
            <a:lvl1pPr algn="l" rtl="0">
              <a:defRPr sz="800">
                <a:solidFill>
                  <a:schemeClr val="tx2"/>
                </a:solidFill>
                <a:latin typeface="+mn-lt"/>
                <a:cs typeface="Arial" panose="020B0604020202020204" pitchFamily="34" charset="0"/>
              </a:defRPr>
            </a:lvl1pPr>
          </a:lstStyle>
          <a:p>
            <a:pPr rtl="0"/>
            <a:r>
              <a:rPr lang="da"/>
              <a:t>Titel på præsentation</a:t>
            </a:r>
            <a:endParaRPr lang="en-US"/>
          </a:p>
        </p:txBody>
      </p:sp>
      <p:sp>
        <p:nvSpPr>
          <p:cNvPr id="4" name="Pladsholder til dato 3">
            <a:extLst>
              <a:ext uri="{FF2B5EF4-FFF2-40B4-BE49-F238E27FC236}">
                <a16:creationId xmlns:a16="http://schemas.microsoft.com/office/drawing/2014/main" id="{3995753E-AF8A-7E04-8A1A-205B755A0215}"/>
              </a:ext>
            </a:extLst>
          </p:cNvPr>
          <p:cNvSpPr>
            <a:spLocks noGrp="1"/>
          </p:cNvSpPr>
          <p:nvPr>
            <p:ph type="dt" sz="half" idx="2"/>
          </p:nvPr>
        </p:nvSpPr>
        <p:spPr>
          <a:xfrm>
            <a:off x="9110036" y="6476998"/>
            <a:ext cx="1885951" cy="381003"/>
          </a:xfrm>
          <a:prstGeom prst="rect">
            <a:avLst/>
          </a:prstGeom>
        </p:spPr>
        <p:txBody>
          <a:bodyPr vert="horz" lIns="91440" tIns="45720" rIns="91440" bIns="45720" rtlCol="0" anchor="ctr"/>
          <a:lstStyle>
            <a:lvl1pPr algn="r" rtl="0">
              <a:defRPr sz="800">
                <a:solidFill>
                  <a:schemeClr val="tx2"/>
                </a:solidFill>
                <a:latin typeface="+mn-lt"/>
                <a:cs typeface="Arial" panose="020B0604020202020204" pitchFamily="34" charset="0"/>
              </a:defRPr>
            </a:lvl1pPr>
          </a:lstStyle>
          <a:p>
            <a:pPr rtl="0"/>
            <a:r>
              <a:rPr lang="en-US"/>
              <a:t>17/09/2025</a:t>
            </a:r>
          </a:p>
        </p:txBody>
      </p:sp>
      <p:sp>
        <p:nvSpPr>
          <p:cNvPr id="6" name="Pladsholder til slidenumm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001379" y="6476998"/>
            <a:ext cx="657221" cy="381003"/>
          </a:xfrm>
          <a:prstGeom prst="rect">
            <a:avLst/>
          </a:prstGeom>
        </p:spPr>
        <p:txBody>
          <a:bodyPr vert="horz" lIns="91440" tIns="45720" rIns="91440" bIns="45720" rtlCol="0" anchor="ctr"/>
          <a:lstStyle>
            <a:lvl1pPr algn="r" rtl="0">
              <a:defRPr sz="800">
                <a:solidFill>
                  <a:schemeClr val="tx2"/>
                </a:solidFill>
                <a:latin typeface="+mn-lt"/>
                <a:cs typeface="Arial" panose="020B0604020202020204" pitchFamily="34" charset="0"/>
              </a:defRPr>
            </a:lvl1pPr>
          </a:lstStyle>
          <a:p>
            <a:pPr rtl="0"/>
            <a:fld id="{AEAA3239-9EA4-4A65-A281-97F994456D9F}" type="slidenum">
              <a:rPr lang="en-US" smtClean="0"/>
              <a:pPr rtl="0"/>
              <a:t>‹#›</a:t>
            </a:fld>
            <a:endParaRPr lang="en-US"/>
          </a:p>
        </p:txBody>
      </p:sp>
    </p:spTree>
    <p:extLst>
      <p:ext uri="{BB962C8B-B14F-4D97-AF65-F5344CB8AC3E}">
        <p14:creationId xmlns:p14="http://schemas.microsoft.com/office/powerpoint/2010/main" val="24467084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 id="2147483709" r:id="rId49"/>
    <p:sldLayoutId id="2147483710" r:id="rId50"/>
    <p:sldLayoutId id="2147483711" r:id="rId51"/>
    <p:sldLayoutId id="2147483712" r:id="rId52"/>
    <p:sldLayoutId id="2147483713" r:id="rId53"/>
    <p:sldLayoutId id="2147483714" r:id="rId54"/>
    <p:sldLayoutId id="2147483715" r:id="rId55"/>
  </p:sldLayoutIdLst>
  <p:hf sldNum="0" hdr="0" ftr="0" dt="0"/>
  <p:txStyles>
    <p:titleStyle>
      <a:lvl1pPr algn="l" defTabSz="914400" rtl="0" eaLnBrk="1" latinLnBrk="0" hangingPunct="1">
        <a:lnSpc>
          <a:spcPct val="80000"/>
        </a:lnSpc>
        <a:spcBef>
          <a:spcPct val="0"/>
        </a:spcBef>
        <a:buNone/>
        <a:defRPr sz="3600" b="0" kern="1200" spc="0" baseline="0">
          <a:solidFill>
            <a:schemeClr val="tx2"/>
          </a:solidFill>
          <a:latin typeface="+mj-lt"/>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2"/>
          </a:solidFill>
          <a:latin typeface="+mn-lt"/>
          <a:ea typeface="+mn-ea"/>
          <a:cs typeface="Arial" panose="020B0604020202020204" pitchFamily="34" charset="0"/>
        </a:defRPr>
      </a:lvl1pPr>
      <a:lvl2pPr marL="457200" indent="-228600" algn="l" defTabSz="914400" rtl="0" eaLnBrk="1" latinLnBrk="0" hangingPunct="1">
        <a:lnSpc>
          <a:spcPct val="90000"/>
        </a:lnSpc>
        <a:spcBef>
          <a:spcPts val="500"/>
        </a:spcBef>
        <a:buFont typeface="Arial" panose="020B0604020202020204" pitchFamily="34" charset="0"/>
        <a:buChar char="•"/>
        <a:defRPr sz="1400" kern="1200">
          <a:solidFill>
            <a:schemeClr val="tx2"/>
          </a:solidFill>
          <a:latin typeface="+mn-lt"/>
          <a:ea typeface="+mn-ea"/>
          <a:cs typeface="Arial" panose="020B0604020202020204" pitchFamily="34" charset="0"/>
        </a:defRPr>
      </a:lvl2pPr>
      <a:lvl3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2"/>
          </a:solidFill>
          <a:latin typeface="+mn-lt"/>
          <a:ea typeface="+mn-ea"/>
          <a:cs typeface="Arial" panose="020B0604020202020204" pitchFamily="34" charset="0"/>
        </a:defRPr>
      </a:lvl3pPr>
      <a:lvl4pPr marL="914400" indent="-228600" algn="l" defTabSz="914400" rtl="0" eaLnBrk="1" latinLnBrk="0" hangingPunct="1">
        <a:lnSpc>
          <a:spcPct val="90000"/>
        </a:lnSpc>
        <a:spcBef>
          <a:spcPts val="500"/>
        </a:spcBef>
        <a:buFont typeface="Arial" panose="020B0604020202020204" pitchFamily="34" charset="0"/>
        <a:buChar char="•"/>
        <a:defRPr sz="1400" kern="1200">
          <a:solidFill>
            <a:schemeClr val="tx2"/>
          </a:solidFill>
          <a:latin typeface="+mn-lt"/>
          <a:ea typeface="+mn-ea"/>
          <a:cs typeface="Arial" panose="020B0604020202020204" pitchFamily="34" charset="0"/>
        </a:defRPr>
      </a:lvl4pPr>
      <a:lvl5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2"/>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0" orient="horz" pos="2160" userDrawn="1">
          <p15:clr>
            <a:srgbClr val="F26B43"/>
          </p15:clr>
        </p15:guide>
        <p15:guide id="31" pos="3840" userDrawn="1">
          <p15:clr>
            <a:srgbClr val="F26B43"/>
          </p15:clr>
        </p15:guide>
        <p15:guide id="32" pos="336" userDrawn="1">
          <p15:clr>
            <a:srgbClr val="F26B43"/>
          </p15:clr>
        </p15:guide>
        <p15:guide id="33" pos="7344" userDrawn="1">
          <p15:clr>
            <a:srgbClr val="F26B43"/>
          </p15:clr>
        </p15:guide>
        <p15:guide id="34" orient="horz" pos="4080" userDrawn="1">
          <p15:clr>
            <a:srgbClr val="F26B43"/>
          </p15:clr>
        </p15:guide>
        <p15:guide id="35" orient="horz" pos="1344" userDrawn="1">
          <p15:clr>
            <a:srgbClr val="F26B43"/>
          </p15:clr>
        </p15:guide>
        <p15:guide id="36"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37.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BFC34-87B4-E021-B050-64B9449D7F20}"/>
              </a:ext>
            </a:extLst>
          </p:cNvPr>
          <p:cNvSpPr>
            <a:spLocks noGrp="1"/>
          </p:cNvSpPr>
          <p:nvPr>
            <p:ph type="ctrTitle"/>
          </p:nvPr>
        </p:nvSpPr>
        <p:spPr>
          <a:xfrm>
            <a:off x="533400" y="4572000"/>
            <a:ext cx="11125201" cy="1112520"/>
          </a:xfrm>
        </p:spPr>
        <p:txBody>
          <a:bodyPr anchor="b">
            <a:normAutofit/>
          </a:bodyPr>
          <a:lstStyle/>
          <a:p>
            <a:r>
              <a:rPr lang="en-US" sz="4000"/>
              <a:t>GDPR for Mekanikerlærlinge – Regler og God Praksis i Værkstedet</a:t>
            </a:r>
          </a:p>
        </p:txBody>
      </p:sp>
      <p:sp>
        <p:nvSpPr>
          <p:cNvPr id="3" name="Subtitle 2">
            <a:extLst>
              <a:ext uri="{FF2B5EF4-FFF2-40B4-BE49-F238E27FC236}">
                <a16:creationId xmlns:a16="http://schemas.microsoft.com/office/drawing/2014/main" id="{8C739CAF-213A-34FE-5875-EEC7566BC46F}"/>
              </a:ext>
            </a:extLst>
          </p:cNvPr>
          <p:cNvSpPr>
            <a:spLocks noGrp="1"/>
          </p:cNvSpPr>
          <p:nvPr>
            <p:ph type="subTitle" idx="1"/>
          </p:nvPr>
        </p:nvSpPr>
        <p:spPr>
          <a:xfrm>
            <a:off x="533400" y="5715000"/>
            <a:ext cx="11125201" cy="533400"/>
          </a:xfrm>
        </p:spPr>
        <p:txBody>
          <a:bodyPr anchor="t">
            <a:normAutofit/>
          </a:bodyPr>
          <a:lstStyle/>
          <a:p>
            <a:r>
              <a:rPr lang="en-US"/>
              <a:t>Sikring af persondata og korrekt praksis i værksteder</a:t>
            </a:r>
          </a:p>
        </p:txBody>
      </p:sp>
      <p:pic>
        <p:nvPicPr>
          <p:cNvPr id="4" name="Picture 3" descr="Instrumenter">
            <a:extLst>
              <a:ext uri="{FF2B5EF4-FFF2-40B4-BE49-F238E27FC236}">
                <a16:creationId xmlns:a16="http://schemas.microsoft.com/office/drawing/2014/main" id="{7A0AB81B-ECA2-4934-A4B1-F967A40DF03E}"/>
              </a:ext>
            </a:extLst>
          </p:cNvPr>
          <p:cNvPicPr>
            <a:picLocks noChangeAspect="1"/>
          </p:cNvPicPr>
          <p:nvPr/>
        </p:nvPicPr>
        <p:blipFill>
          <a:blip r:embed="rId3"/>
          <a:srcRect t="29563" b="26892"/>
          <a:stretch>
            <a:fillRect/>
          </a:stretch>
        </p:blipFill>
        <p:spPr>
          <a:xfrm>
            <a:off x="20" y="10"/>
            <a:ext cx="12191979" cy="3981754"/>
          </a:xfrm>
          <a:prstGeom prst="rect">
            <a:avLst/>
          </a:prstGeom>
        </p:spPr>
      </p:pic>
    </p:spTree>
    <p:extLst>
      <p:ext uri="{BB962C8B-B14F-4D97-AF65-F5344CB8AC3E}">
        <p14:creationId xmlns:p14="http://schemas.microsoft.com/office/powerpoint/2010/main" val="630398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par>
                                <p:cTn id="11" presetID="10" presetClass="entr" presetSubtype="0" fill="hold" grpId="1" nodeType="withEffect">
                                  <p:stCondLst>
                                    <p:cond delay="250"/>
                                  </p:stCondLst>
                                  <p:iterate type="lt">
                                    <p:tmPct val="10000"/>
                                  </p:iterate>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3"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D0D47-F657-93C3-368F-4748E8F46F82}"/>
              </a:ext>
            </a:extLst>
          </p:cNvPr>
          <p:cNvSpPr>
            <a:spLocks noGrp="1"/>
          </p:cNvSpPr>
          <p:nvPr>
            <p:ph type="ctrTitle"/>
          </p:nvPr>
        </p:nvSpPr>
        <p:spPr>
          <a:xfrm>
            <a:off x="533400" y="1143000"/>
            <a:ext cx="8576636" cy="5271008"/>
          </a:xfrm>
        </p:spPr>
        <p:txBody>
          <a:bodyPr anchor="b">
            <a:normAutofit/>
          </a:bodyPr>
          <a:lstStyle/>
          <a:p>
            <a:r>
              <a:rPr lang="en-US" sz="6700"/>
              <a:t>Grundlæggende forståelse af GDPR</a:t>
            </a:r>
          </a:p>
        </p:txBody>
      </p:sp>
    </p:spTree>
    <p:extLst>
      <p:ext uri="{BB962C8B-B14F-4D97-AF65-F5344CB8AC3E}">
        <p14:creationId xmlns:p14="http://schemas.microsoft.com/office/powerpoint/2010/main" val="19186091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AFC42-FB3D-5490-A692-FC7E7E06C524}"/>
              </a:ext>
            </a:extLst>
          </p:cNvPr>
          <p:cNvSpPr>
            <a:spLocks noGrp="1"/>
          </p:cNvSpPr>
          <p:nvPr>
            <p:ph type="title"/>
          </p:nvPr>
        </p:nvSpPr>
        <p:spPr>
          <a:xfrm>
            <a:off x="4632163" y="1016955"/>
            <a:ext cx="7026437" cy="731520"/>
          </a:xfrm>
        </p:spPr>
        <p:txBody>
          <a:bodyPr anchor="t">
            <a:normAutofit/>
          </a:bodyPr>
          <a:lstStyle/>
          <a:p>
            <a:r>
              <a:rPr lang="en-US" sz="2500"/>
              <a:t>Hvad er GDPR, og hvorfor er det vigtigt i et værksted?</a:t>
            </a:r>
          </a:p>
        </p:txBody>
      </p:sp>
      <p:pic>
        <p:nvPicPr>
          <p:cNvPr id="5" name="Content Placeholder 4" descr="Konceptet om tingenes internet integreret i et smart hjem. Håndholdende mobiltelefon med en app, der styrer vaskemaskinen og tørretumbleren. Det kunne både passere som hjem og vaskeri.">
            <a:extLst>
              <a:ext uri="{FF2B5EF4-FFF2-40B4-BE49-F238E27FC236}">
                <a16:creationId xmlns:a16="http://schemas.microsoft.com/office/drawing/2014/main" id="{2361E454-B3ED-455D-8C7E-179CF6B0E885}"/>
              </a:ext>
            </a:extLst>
          </p:cNvPr>
          <p:cNvPicPr>
            <a:picLocks noGrp="1" noChangeAspect="1"/>
          </p:cNvPicPr>
          <p:nvPr>
            <p:ph type="pic" sz="quarter" idx="13"/>
          </p:nvPr>
        </p:nvPicPr>
        <p:blipFill>
          <a:blip r:embed="rId3"/>
          <a:srcRect l="30991" r="32135" b="1"/>
          <a:stretch>
            <a:fillRect/>
          </a:stretch>
        </p:blipFill>
        <p:spPr>
          <a:xfrm>
            <a:off x="20" y="1"/>
            <a:ext cx="3998113" cy="6858000"/>
          </a:xfrm>
        </p:spPr>
      </p:pic>
      <p:sp>
        <p:nvSpPr>
          <p:cNvPr id="4" name="Content Placeholder 3">
            <a:extLst>
              <a:ext uri="{FF2B5EF4-FFF2-40B4-BE49-F238E27FC236}">
                <a16:creationId xmlns:a16="http://schemas.microsoft.com/office/drawing/2014/main" id="{2BF5799D-5DA9-E39E-7FA9-22D134739961}"/>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632168" y="2145668"/>
            <a:ext cx="7026432" cy="4077331"/>
          </a:xfrm>
        </p:spPr>
        <p:txBody>
          <a:bodyPr vert="horz" lIns="91440" tIns="45720" rIns="91440" bIns="45720" rtlCol="0" anchor="t">
            <a:normAutofit/>
          </a:bodyPr>
          <a:lstStyle/>
          <a:p>
            <a:pPr marL="0" lvl="0" indent="0">
              <a:spcBef>
                <a:spcPts val="2500"/>
              </a:spcBef>
              <a:buFont typeface="Arial" panose="020B0604020202020204" pitchFamily="34" charset="0"/>
              <a:buNone/>
            </a:pPr>
            <a:r>
              <a:rPr lang="en-US" b="1" dirty="0" err="1">
                <a:cs typeface="Arial"/>
              </a:rPr>
              <a:t>Formål</a:t>
            </a:r>
            <a:r>
              <a:rPr lang="en-US" b="1" dirty="0">
                <a:cs typeface="Arial"/>
              </a:rPr>
              <a:t> med GDPR</a:t>
            </a:r>
          </a:p>
          <a:p>
            <a:pPr marL="0" lvl="1" indent="0">
              <a:buFont typeface="Arial" panose="020B0604020202020204" pitchFamily="34" charset="0"/>
              <a:buNone/>
            </a:pPr>
            <a:r>
              <a:rPr lang="en-US" dirty="0">
                <a:cs typeface="Arial"/>
              </a:rPr>
              <a:t>GDPR </a:t>
            </a:r>
            <a:r>
              <a:rPr lang="en-US" dirty="0" err="1">
                <a:cs typeface="Arial"/>
              </a:rPr>
              <a:t>beskytter</a:t>
            </a:r>
            <a:r>
              <a:rPr lang="en-US" dirty="0">
                <a:cs typeface="Arial"/>
              </a:rPr>
              <a:t> </a:t>
            </a:r>
            <a:r>
              <a:rPr lang="da-DK" dirty="0">
                <a:cs typeface="Arial"/>
              </a:rPr>
              <a:t>personoplysninger</a:t>
            </a:r>
            <a:r>
              <a:rPr lang="en-US" dirty="0">
                <a:cs typeface="Arial"/>
              </a:rPr>
              <a:t> </a:t>
            </a:r>
            <a:r>
              <a:rPr lang="en-US" dirty="0" err="1">
                <a:cs typeface="Arial"/>
              </a:rPr>
              <a:t>og</a:t>
            </a:r>
            <a:r>
              <a:rPr lang="en-US" dirty="0">
                <a:cs typeface="Arial"/>
              </a:rPr>
              <a:t> </a:t>
            </a:r>
            <a:r>
              <a:rPr lang="en-US" dirty="0" err="1">
                <a:cs typeface="Arial"/>
              </a:rPr>
              <a:t>sikrer</a:t>
            </a:r>
            <a:r>
              <a:rPr lang="en-US" dirty="0">
                <a:cs typeface="Arial"/>
              </a:rPr>
              <a:t> </a:t>
            </a:r>
            <a:r>
              <a:rPr lang="en-US" dirty="0" err="1">
                <a:cs typeface="Arial"/>
              </a:rPr>
              <a:t>ansvarlig</a:t>
            </a:r>
            <a:r>
              <a:rPr lang="en-US" dirty="0">
                <a:cs typeface="Arial"/>
              </a:rPr>
              <a:t> </a:t>
            </a:r>
            <a:r>
              <a:rPr lang="en-US" dirty="0" err="1">
                <a:cs typeface="Arial"/>
              </a:rPr>
              <a:t>håndtering</a:t>
            </a:r>
            <a:r>
              <a:rPr lang="en-US" dirty="0">
                <a:cs typeface="Arial"/>
              </a:rPr>
              <a:t> </a:t>
            </a:r>
            <a:r>
              <a:rPr lang="en-US" dirty="0" err="1">
                <a:cs typeface="Arial"/>
              </a:rPr>
              <a:t>af</a:t>
            </a:r>
            <a:r>
              <a:rPr lang="en-US" dirty="0">
                <a:cs typeface="Arial"/>
              </a:rPr>
              <a:t> </a:t>
            </a:r>
            <a:r>
              <a:rPr lang="en-US" dirty="0" err="1">
                <a:cs typeface="Arial"/>
              </a:rPr>
              <a:t>kunders</a:t>
            </a:r>
            <a:r>
              <a:rPr lang="en-US" dirty="0">
                <a:cs typeface="Arial"/>
              </a:rPr>
              <a:t> data </a:t>
            </a:r>
            <a:r>
              <a:rPr lang="en-US" dirty="0" err="1">
                <a:cs typeface="Arial"/>
              </a:rPr>
              <a:t>i</a:t>
            </a:r>
            <a:r>
              <a:rPr lang="en-US" dirty="0">
                <a:cs typeface="Arial"/>
              </a:rPr>
              <a:t> </a:t>
            </a:r>
            <a:r>
              <a:rPr lang="en-US" dirty="0" err="1">
                <a:cs typeface="Arial"/>
              </a:rPr>
              <a:t>værkstedet</a:t>
            </a:r>
            <a:r>
              <a:rPr lang="en-US" dirty="0">
                <a:cs typeface="Arial"/>
              </a:rPr>
              <a:t>.</a:t>
            </a:r>
          </a:p>
          <a:p>
            <a:pPr marL="0" lvl="0" indent="0">
              <a:spcBef>
                <a:spcPts val="2500"/>
              </a:spcBef>
              <a:buFont typeface="Arial" panose="020B0604020202020204" pitchFamily="34" charset="0"/>
              <a:buNone/>
            </a:pPr>
            <a:r>
              <a:rPr lang="en-US" b="1" dirty="0" err="1">
                <a:cs typeface="Arial"/>
              </a:rPr>
              <a:t>Betydning</a:t>
            </a:r>
            <a:r>
              <a:rPr lang="en-US" b="1" dirty="0">
                <a:cs typeface="Arial"/>
              </a:rPr>
              <a:t> for </a:t>
            </a:r>
            <a:r>
              <a:rPr lang="en-US" b="1" dirty="0" err="1">
                <a:cs typeface="Arial"/>
              </a:rPr>
              <a:t>kunder</a:t>
            </a:r>
            <a:r>
              <a:rPr lang="en-US" b="1" dirty="0">
                <a:cs typeface="Arial"/>
              </a:rPr>
              <a:t> </a:t>
            </a:r>
            <a:r>
              <a:rPr lang="en-US" b="1" dirty="0" err="1">
                <a:cs typeface="Arial"/>
              </a:rPr>
              <a:t>og</a:t>
            </a:r>
            <a:r>
              <a:rPr lang="en-US" b="1" dirty="0">
                <a:cs typeface="Arial"/>
              </a:rPr>
              <a:t> </a:t>
            </a:r>
            <a:r>
              <a:rPr lang="en-US" b="1" dirty="0" err="1">
                <a:cs typeface="Arial"/>
              </a:rPr>
              <a:t>virksomhed</a:t>
            </a:r>
          </a:p>
          <a:p>
            <a:pPr marL="0" lvl="1" indent="0">
              <a:buFont typeface="Arial" panose="020B0604020202020204" pitchFamily="34" charset="0"/>
              <a:buNone/>
            </a:pPr>
            <a:r>
              <a:rPr lang="en-US" dirty="0">
                <a:cs typeface="Arial"/>
              </a:rPr>
              <a:t>Forkert </a:t>
            </a:r>
            <a:r>
              <a:rPr lang="en-US" dirty="0" err="1">
                <a:cs typeface="Arial"/>
              </a:rPr>
              <a:t>behandling</a:t>
            </a:r>
            <a:r>
              <a:rPr lang="en-US" dirty="0">
                <a:cs typeface="Arial"/>
              </a:rPr>
              <a:t> </a:t>
            </a:r>
            <a:r>
              <a:rPr lang="en-US" dirty="0" err="1">
                <a:cs typeface="Arial"/>
              </a:rPr>
              <a:t>af</a:t>
            </a:r>
            <a:r>
              <a:rPr lang="en-US" dirty="0">
                <a:cs typeface="Arial"/>
              </a:rPr>
              <a:t> data </a:t>
            </a:r>
            <a:r>
              <a:rPr lang="en-US" dirty="0" err="1">
                <a:cs typeface="Arial"/>
              </a:rPr>
              <a:t>kan</a:t>
            </a:r>
            <a:r>
              <a:rPr lang="en-US" dirty="0">
                <a:cs typeface="Arial"/>
              </a:rPr>
              <a:t> </a:t>
            </a:r>
            <a:r>
              <a:rPr lang="en-US" dirty="0" err="1">
                <a:cs typeface="Arial"/>
              </a:rPr>
              <a:t>skade</a:t>
            </a:r>
            <a:r>
              <a:rPr lang="en-US" dirty="0">
                <a:cs typeface="Arial"/>
              </a:rPr>
              <a:t> </a:t>
            </a:r>
            <a:r>
              <a:rPr lang="en-US" dirty="0" err="1">
                <a:cs typeface="Arial"/>
              </a:rPr>
              <a:t>kundernes</a:t>
            </a:r>
            <a:r>
              <a:rPr lang="en-US" dirty="0">
                <a:cs typeface="Arial"/>
              </a:rPr>
              <a:t> </a:t>
            </a:r>
            <a:r>
              <a:rPr lang="en-US" dirty="0" err="1">
                <a:cs typeface="Arial"/>
              </a:rPr>
              <a:t>tillid</a:t>
            </a:r>
            <a:r>
              <a:rPr lang="en-US" dirty="0">
                <a:cs typeface="Arial"/>
              </a:rPr>
              <a:t> </a:t>
            </a:r>
            <a:r>
              <a:rPr lang="en-US" dirty="0" err="1">
                <a:cs typeface="Arial"/>
              </a:rPr>
              <a:t>og</a:t>
            </a:r>
            <a:r>
              <a:rPr lang="en-US" dirty="0">
                <a:cs typeface="Arial"/>
              </a:rPr>
              <a:t> </a:t>
            </a:r>
            <a:r>
              <a:rPr lang="en-US" dirty="0" err="1">
                <a:cs typeface="Arial"/>
              </a:rPr>
              <a:t>føre</a:t>
            </a:r>
            <a:r>
              <a:rPr lang="en-US" dirty="0">
                <a:cs typeface="Arial"/>
              </a:rPr>
              <a:t> </a:t>
            </a:r>
            <a:r>
              <a:rPr lang="en-US" dirty="0" err="1">
                <a:cs typeface="Arial"/>
              </a:rPr>
              <a:t>til</a:t>
            </a:r>
            <a:r>
              <a:rPr lang="en-US" dirty="0">
                <a:cs typeface="Arial"/>
              </a:rPr>
              <a:t> </a:t>
            </a:r>
            <a:r>
              <a:rPr lang="en-US" dirty="0" err="1">
                <a:cs typeface="Arial"/>
              </a:rPr>
              <a:t>bøder</a:t>
            </a:r>
            <a:r>
              <a:rPr lang="en-US" dirty="0">
                <a:cs typeface="Arial"/>
              </a:rPr>
              <a:t> for </a:t>
            </a:r>
            <a:r>
              <a:rPr lang="en-US" dirty="0" err="1">
                <a:cs typeface="Arial"/>
              </a:rPr>
              <a:t>virksomheden</a:t>
            </a:r>
            <a:r>
              <a:rPr lang="en-US" dirty="0">
                <a:cs typeface="Arial"/>
              </a:rPr>
              <a:t>.</a:t>
            </a:r>
          </a:p>
          <a:p>
            <a:pPr marL="0" lvl="0" indent="0">
              <a:spcBef>
                <a:spcPts val="2500"/>
              </a:spcBef>
              <a:buFont typeface="Arial" panose="020B0604020202020204" pitchFamily="34" charset="0"/>
              <a:buNone/>
            </a:pPr>
            <a:r>
              <a:rPr lang="en-US" b="1" dirty="0" err="1">
                <a:cs typeface="Arial"/>
              </a:rPr>
              <a:t>Praktisk</a:t>
            </a:r>
            <a:r>
              <a:rPr lang="en-US" b="1" dirty="0">
                <a:cs typeface="Arial"/>
              </a:rPr>
              <a:t> </a:t>
            </a:r>
            <a:r>
              <a:rPr lang="en-US" b="1" dirty="0" err="1">
                <a:cs typeface="Arial"/>
              </a:rPr>
              <a:t>brug</a:t>
            </a:r>
            <a:r>
              <a:rPr lang="en-US" b="1" dirty="0">
                <a:cs typeface="Arial"/>
              </a:rPr>
              <a:t> </a:t>
            </a:r>
            <a:r>
              <a:rPr lang="en-US" b="1" dirty="0" err="1">
                <a:cs typeface="Arial"/>
              </a:rPr>
              <a:t>af</a:t>
            </a:r>
            <a:r>
              <a:rPr lang="en-US" b="1" dirty="0">
                <a:cs typeface="Arial"/>
              </a:rPr>
              <a:t> </a:t>
            </a:r>
            <a:r>
              <a:rPr lang="en-US" b="1" dirty="0" err="1">
                <a:cs typeface="Arial"/>
              </a:rPr>
              <a:t>personoplysninger</a:t>
            </a:r>
          </a:p>
          <a:p>
            <a:pPr marL="0" lvl="1" indent="0">
              <a:buFont typeface="Arial" panose="020B0604020202020204" pitchFamily="34" charset="0"/>
              <a:buNone/>
            </a:pPr>
            <a:r>
              <a:rPr lang="en-US" dirty="0">
                <a:cs typeface="Arial"/>
              </a:rPr>
              <a:t>Data </a:t>
            </a:r>
            <a:r>
              <a:rPr lang="en-US" dirty="0" err="1">
                <a:cs typeface="Arial"/>
              </a:rPr>
              <a:t>må</a:t>
            </a:r>
            <a:r>
              <a:rPr lang="en-US" dirty="0">
                <a:cs typeface="Arial"/>
              </a:rPr>
              <a:t> </a:t>
            </a:r>
            <a:r>
              <a:rPr lang="en-US" dirty="0" err="1">
                <a:cs typeface="Arial"/>
              </a:rPr>
              <a:t>kun</a:t>
            </a:r>
            <a:r>
              <a:rPr lang="en-US" dirty="0">
                <a:cs typeface="Arial"/>
              </a:rPr>
              <a:t> </a:t>
            </a:r>
            <a:r>
              <a:rPr lang="en-US" dirty="0" err="1">
                <a:cs typeface="Arial"/>
              </a:rPr>
              <a:t>bruges</a:t>
            </a:r>
            <a:r>
              <a:rPr lang="en-US" dirty="0">
                <a:cs typeface="Arial"/>
              </a:rPr>
              <a:t> </a:t>
            </a:r>
            <a:r>
              <a:rPr lang="en-US" dirty="0" err="1">
                <a:cs typeface="Arial"/>
              </a:rPr>
              <a:t>til</a:t>
            </a:r>
            <a:r>
              <a:rPr lang="en-US" dirty="0">
                <a:cs typeface="Arial"/>
              </a:rPr>
              <a:t> </a:t>
            </a:r>
            <a:r>
              <a:rPr lang="en-US" dirty="0" err="1">
                <a:cs typeface="Arial"/>
              </a:rPr>
              <a:t>nødvendige</a:t>
            </a:r>
            <a:r>
              <a:rPr lang="en-US" dirty="0">
                <a:cs typeface="Arial"/>
              </a:rPr>
              <a:t> </a:t>
            </a:r>
            <a:r>
              <a:rPr lang="en-US" dirty="0" err="1">
                <a:cs typeface="Arial"/>
              </a:rPr>
              <a:t>formål</a:t>
            </a:r>
            <a:r>
              <a:rPr lang="en-US" dirty="0">
                <a:cs typeface="Arial"/>
              </a:rPr>
              <a:t> </a:t>
            </a:r>
            <a:r>
              <a:rPr lang="en-US" dirty="0" err="1">
                <a:cs typeface="Arial"/>
              </a:rPr>
              <a:t>som</a:t>
            </a:r>
            <a:r>
              <a:rPr lang="en-US" dirty="0">
                <a:cs typeface="Arial"/>
              </a:rPr>
              <a:t> booking, reparation </a:t>
            </a:r>
            <a:r>
              <a:rPr lang="en-US" dirty="0" err="1">
                <a:cs typeface="Arial"/>
              </a:rPr>
              <a:t>og</a:t>
            </a:r>
            <a:r>
              <a:rPr lang="en-US" dirty="0">
                <a:cs typeface="Arial"/>
              </a:rPr>
              <a:t> </a:t>
            </a:r>
            <a:r>
              <a:rPr lang="en-US" dirty="0" err="1">
                <a:cs typeface="Arial"/>
              </a:rPr>
              <a:t>fakturering</a:t>
            </a:r>
            <a:r>
              <a:rPr lang="en-US" dirty="0">
                <a:cs typeface="Arial"/>
              </a:rPr>
              <a:t>, </a:t>
            </a:r>
            <a:r>
              <a:rPr lang="en-US" dirty="0" err="1">
                <a:cs typeface="Arial"/>
              </a:rPr>
              <a:t>ikke</a:t>
            </a:r>
            <a:r>
              <a:rPr lang="en-US" dirty="0">
                <a:cs typeface="Arial"/>
              </a:rPr>
              <a:t> </a:t>
            </a:r>
            <a:r>
              <a:rPr lang="en-US" dirty="0" err="1">
                <a:cs typeface="Arial"/>
              </a:rPr>
              <a:t>privat</a:t>
            </a:r>
            <a:r>
              <a:rPr lang="en-US" dirty="0">
                <a:cs typeface="Arial"/>
              </a:rPr>
              <a:t>.</a:t>
            </a:r>
          </a:p>
          <a:p>
            <a:pPr marL="0" lvl="0" indent="0">
              <a:spcBef>
                <a:spcPts val="2500"/>
              </a:spcBef>
              <a:buFont typeface="Arial" panose="020B0604020202020204" pitchFamily="34" charset="0"/>
              <a:buNone/>
            </a:pPr>
            <a:r>
              <a:rPr lang="en-US" b="1" dirty="0" err="1">
                <a:cs typeface="Arial"/>
              </a:rPr>
              <a:t>Datatilsynets</a:t>
            </a:r>
            <a:r>
              <a:rPr lang="en-US" b="1" dirty="0">
                <a:cs typeface="Arial"/>
              </a:rPr>
              <a:t> </a:t>
            </a:r>
            <a:r>
              <a:rPr lang="en-US" b="1" dirty="0" err="1">
                <a:cs typeface="Arial"/>
              </a:rPr>
              <a:t>rolle</a:t>
            </a:r>
          </a:p>
          <a:p>
            <a:pPr marL="0" lvl="1" indent="0">
              <a:buFont typeface="Arial" panose="020B0604020202020204" pitchFamily="34" charset="0"/>
              <a:buNone/>
            </a:pPr>
            <a:r>
              <a:rPr lang="en-US" dirty="0" err="1">
                <a:cs typeface="Arial"/>
              </a:rPr>
              <a:t>Datatilsynet</a:t>
            </a:r>
            <a:r>
              <a:rPr lang="en-US" dirty="0">
                <a:cs typeface="Arial"/>
              </a:rPr>
              <a:t> </a:t>
            </a:r>
            <a:r>
              <a:rPr lang="en-US" dirty="0" err="1">
                <a:cs typeface="Arial"/>
              </a:rPr>
              <a:t>sikrer</a:t>
            </a:r>
            <a:r>
              <a:rPr lang="en-US" dirty="0">
                <a:cs typeface="Arial"/>
              </a:rPr>
              <a:t>, at GDPR </a:t>
            </a:r>
            <a:r>
              <a:rPr lang="en-US" dirty="0" err="1">
                <a:cs typeface="Arial"/>
              </a:rPr>
              <a:t>overholdes</a:t>
            </a:r>
            <a:r>
              <a:rPr lang="en-US" dirty="0">
                <a:cs typeface="Arial"/>
              </a:rPr>
              <a:t>, </a:t>
            </a:r>
            <a:r>
              <a:rPr lang="en-US" dirty="0" err="1">
                <a:cs typeface="Arial"/>
              </a:rPr>
              <a:t>og</a:t>
            </a:r>
            <a:r>
              <a:rPr lang="en-US" dirty="0">
                <a:cs typeface="Arial"/>
              </a:rPr>
              <a:t> </a:t>
            </a:r>
            <a:r>
              <a:rPr lang="en-US" dirty="0" err="1">
                <a:cs typeface="Arial"/>
              </a:rPr>
              <a:t>vejleder</a:t>
            </a:r>
            <a:r>
              <a:rPr lang="en-US" dirty="0">
                <a:cs typeface="Arial"/>
              </a:rPr>
              <a:t> </a:t>
            </a:r>
            <a:r>
              <a:rPr lang="en-US" dirty="0" err="1">
                <a:cs typeface="Arial"/>
              </a:rPr>
              <a:t>autoværksteder</a:t>
            </a:r>
            <a:r>
              <a:rPr lang="en-US" dirty="0">
                <a:cs typeface="Arial"/>
              </a:rPr>
              <a:t> </a:t>
            </a:r>
            <a:r>
              <a:rPr lang="en-US" dirty="0" err="1">
                <a:cs typeface="Arial"/>
              </a:rPr>
              <a:t>i</a:t>
            </a:r>
            <a:r>
              <a:rPr lang="en-US" dirty="0">
                <a:cs typeface="Arial"/>
              </a:rPr>
              <a:t> </a:t>
            </a:r>
            <a:r>
              <a:rPr lang="en-US" dirty="0" err="1">
                <a:cs typeface="Arial"/>
              </a:rPr>
              <a:t>korrekt</a:t>
            </a:r>
            <a:r>
              <a:rPr lang="en-US" dirty="0">
                <a:cs typeface="Arial"/>
              </a:rPr>
              <a:t> </a:t>
            </a:r>
            <a:r>
              <a:rPr lang="en-US" dirty="0" err="1">
                <a:cs typeface="Arial"/>
              </a:rPr>
              <a:t>databeskyttelse</a:t>
            </a:r>
            <a:r>
              <a:rPr lang="en-US" dirty="0">
                <a:cs typeface="Arial"/>
              </a:rPr>
              <a:t>.</a:t>
            </a:r>
          </a:p>
        </p:txBody>
      </p:sp>
    </p:spTree>
    <p:extLst>
      <p:ext uri="{BB962C8B-B14F-4D97-AF65-F5344CB8AC3E}">
        <p14:creationId xmlns:p14="http://schemas.microsoft.com/office/powerpoint/2010/main" val="402752801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EAC2E-3995-5788-431A-1B0652A4376D}"/>
              </a:ext>
            </a:extLst>
          </p:cNvPr>
          <p:cNvSpPr>
            <a:spLocks noGrp="1"/>
          </p:cNvSpPr>
          <p:nvPr>
            <p:ph type="title"/>
          </p:nvPr>
        </p:nvSpPr>
        <p:spPr>
          <a:xfrm>
            <a:off x="4632163" y="1016955"/>
            <a:ext cx="7026437" cy="731520"/>
          </a:xfrm>
        </p:spPr>
        <p:txBody>
          <a:bodyPr anchor="t">
            <a:normAutofit/>
          </a:bodyPr>
          <a:lstStyle/>
          <a:p>
            <a:r>
              <a:rPr lang="en-US" sz="2500"/>
              <a:t>Hvad er personoplysninger i mekanikerfaget?</a:t>
            </a:r>
          </a:p>
        </p:txBody>
      </p:sp>
      <p:pic>
        <p:nvPicPr>
          <p:cNvPr id="5" name="Content Placeholder 4" descr="Mekaniker, der arbejder på bilmotor">
            <a:extLst>
              <a:ext uri="{FF2B5EF4-FFF2-40B4-BE49-F238E27FC236}">
                <a16:creationId xmlns:a16="http://schemas.microsoft.com/office/drawing/2014/main" id="{E7A5550B-F4BF-4EC9-A055-DA9063EACF55}"/>
              </a:ext>
            </a:extLst>
          </p:cNvPr>
          <p:cNvPicPr>
            <a:picLocks noGrp="1" noChangeAspect="1"/>
          </p:cNvPicPr>
          <p:nvPr>
            <p:ph type="pic" sz="quarter" idx="13"/>
          </p:nvPr>
        </p:nvPicPr>
        <p:blipFill>
          <a:blip r:embed="rId3"/>
          <a:srcRect l="34668" r="26417" b="-2"/>
          <a:stretch>
            <a:fillRect/>
          </a:stretch>
        </p:blipFill>
        <p:spPr>
          <a:xfrm>
            <a:off x="20" y="1"/>
            <a:ext cx="3998113" cy="6858000"/>
          </a:xfrm>
        </p:spPr>
      </p:pic>
      <p:sp>
        <p:nvSpPr>
          <p:cNvPr id="4" name="Content Placeholder 3">
            <a:extLst>
              <a:ext uri="{FF2B5EF4-FFF2-40B4-BE49-F238E27FC236}">
                <a16:creationId xmlns:a16="http://schemas.microsoft.com/office/drawing/2014/main" id="{69CA7421-8DD2-7CA3-18DB-B2B2E41E42B0}"/>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632168" y="2145668"/>
            <a:ext cx="7026432" cy="4077331"/>
          </a:xfrm>
        </p:spPr>
        <p:txBody>
          <a:bodyPr>
            <a:normAutofit/>
          </a:bodyPr>
          <a:lstStyle/>
          <a:p>
            <a:pPr marL="0" lvl="0" indent="0">
              <a:spcBef>
                <a:spcPts val="2500"/>
              </a:spcBef>
              <a:buFont typeface="Arial" panose="020B0604020202020204" pitchFamily="34" charset="0"/>
              <a:buNone/>
            </a:pPr>
            <a:r>
              <a:rPr lang="en-US" b="1"/>
              <a:t>Definition af personoplysninger</a:t>
            </a:r>
          </a:p>
          <a:p>
            <a:pPr marL="0" lvl="1" indent="0">
              <a:buFont typeface="Arial" panose="020B0604020202020204" pitchFamily="34" charset="0"/>
              <a:buNone/>
            </a:pPr>
            <a:r>
              <a:rPr lang="en-US"/>
              <a:t>Personoplysninger omfatter alle data, der kan identificere en person direkte eller indirekte, som navn eller nummerplade.</a:t>
            </a:r>
          </a:p>
          <a:p>
            <a:pPr marL="0" lvl="0" indent="0">
              <a:spcBef>
                <a:spcPts val="2500"/>
              </a:spcBef>
              <a:buFont typeface="Arial" panose="020B0604020202020204" pitchFamily="34" charset="0"/>
              <a:buNone/>
            </a:pPr>
            <a:r>
              <a:rPr lang="en-US" b="1"/>
              <a:t>Følsomme oplysninger</a:t>
            </a:r>
          </a:p>
          <a:p>
            <a:pPr marL="0" lvl="1" indent="0">
              <a:buFont typeface="Arial" panose="020B0604020202020204" pitchFamily="34" charset="0"/>
              <a:buNone/>
            </a:pPr>
            <a:r>
              <a:rPr lang="en-US"/>
              <a:t>Følsomme data som helbredsoplysninger eller strafbare forhold kræver særlig beskyttelse og lovligt grundlag.</a:t>
            </a:r>
          </a:p>
          <a:p>
            <a:pPr marL="0" lvl="0" indent="0">
              <a:spcBef>
                <a:spcPts val="2500"/>
              </a:spcBef>
              <a:buFont typeface="Arial" panose="020B0604020202020204" pitchFamily="34" charset="0"/>
              <a:buNone/>
            </a:pPr>
            <a:r>
              <a:rPr lang="en-US" b="1"/>
              <a:t>Vigtigheden af GDPR-overholdelse</a:t>
            </a:r>
          </a:p>
          <a:p>
            <a:pPr marL="0" lvl="1" indent="0">
              <a:buFont typeface="Arial" panose="020B0604020202020204" pitchFamily="34" charset="0"/>
              <a:buNone/>
            </a:pPr>
            <a:r>
              <a:rPr lang="en-US"/>
              <a:t>Selv små uautoriserede handlinger kan overtræde GDPR, derfor er korrekt håndtering vigtig i værkstedsmiljøet.</a:t>
            </a:r>
          </a:p>
          <a:p>
            <a:pPr marL="0" lvl="0" indent="0">
              <a:spcBef>
                <a:spcPts val="2500"/>
              </a:spcBef>
              <a:buFont typeface="Arial" panose="020B0604020202020204" pitchFamily="34" charset="0"/>
              <a:buNone/>
            </a:pPr>
            <a:r>
              <a:rPr lang="en-US" b="1"/>
              <a:t>Personoplysninger i dagligt arbejde</a:t>
            </a:r>
          </a:p>
          <a:p>
            <a:pPr marL="0" lvl="1" indent="0">
              <a:buFont typeface="Arial" panose="020B0604020202020204" pitchFamily="34" charset="0"/>
              <a:buNone/>
            </a:pPr>
            <a:r>
              <a:rPr lang="en-US"/>
              <a:t>Mekanikerlærlinge håndterer ofte personoplysninger i bookingsystemer, fakturaer og billeder med nummerplader.</a:t>
            </a:r>
          </a:p>
        </p:txBody>
      </p:sp>
    </p:spTree>
    <p:extLst>
      <p:ext uri="{BB962C8B-B14F-4D97-AF65-F5344CB8AC3E}">
        <p14:creationId xmlns:p14="http://schemas.microsoft.com/office/powerpoint/2010/main" val="423690162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A1100F-2B2E-5C97-8937-0E2343F01F2D}"/>
              </a:ext>
            </a:extLst>
          </p:cNvPr>
          <p:cNvSpPr>
            <a:spLocks noGrp="1"/>
          </p:cNvSpPr>
          <p:nvPr>
            <p:ph type="ctrTitle"/>
          </p:nvPr>
        </p:nvSpPr>
        <p:spPr>
          <a:xfrm>
            <a:off x="533400" y="1143000"/>
            <a:ext cx="8576636" cy="5271008"/>
          </a:xfrm>
        </p:spPr>
        <p:txBody>
          <a:bodyPr anchor="b">
            <a:normAutofit/>
          </a:bodyPr>
          <a:lstStyle/>
          <a:p>
            <a:r>
              <a:rPr lang="en-US"/>
              <a:t>Regler og principper i praksis</a:t>
            </a:r>
          </a:p>
        </p:txBody>
      </p:sp>
    </p:spTree>
    <p:extLst>
      <p:ext uri="{BB962C8B-B14F-4D97-AF65-F5344CB8AC3E}">
        <p14:creationId xmlns:p14="http://schemas.microsoft.com/office/powerpoint/2010/main" val="427804617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79AA7-6864-7A1B-DD71-6A7B587C490C}"/>
              </a:ext>
            </a:extLst>
          </p:cNvPr>
          <p:cNvSpPr>
            <a:spLocks noGrp="1"/>
          </p:cNvSpPr>
          <p:nvPr>
            <p:ph type="title"/>
          </p:nvPr>
        </p:nvSpPr>
        <p:spPr>
          <a:xfrm>
            <a:off x="533399" y="1016955"/>
            <a:ext cx="4810129" cy="1269482"/>
          </a:xfrm>
        </p:spPr>
        <p:txBody>
          <a:bodyPr anchor="t">
            <a:normAutofit/>
          </a:bodyPr>
          <a:lstStyle/>
          <a:p>
            <a:r>
              <a:rPr lang="en-US" sz="2500"/>
              <a:t>De grundlæggende GDPR-principper forklaret for lærlinge</a:t>
            </a:r>
          </a:p>
        </p:txBody>
      </p:sp>
      <p:pic>
        <p:nvPicPr>
          <p:cNvPr id="5" name="Content Placeholder 4" descr="Konceptuelt billede, der repræsenterer digital software VPN-computing-teknologi">
            <a:extLst>
              <a:ext uri="{FF2B5EF4-FFF2-40B4-BE49-F238E27FC236}">
                <a16:creationId xmlns:a16="http://schemas.microsoft.com/office/drawing/2014/main" id="{77E40618-DDB0-472C-B052-483508C8E9FC}"/>
              </a:ext>
            </a:extLst>
          </p:cNvPr>
          <p:cNvPicPr>
            <a:picLocks noGrp="1" noChangeAspect="1"/>
          </p:cNvPicPr>
          <p:nvPr>
            <p:ph type="pic" sz="quarter" idx="13"/>
          </p:nvPr>
        </p:nvPicPr>
        <p:blipFill>
          <a:blip r:embed="rId3"/>
          <a:srcRect l="28936" r="1" b="1"/>
          <a:stretch>
            <a:fillRect/>
          </a:stretch>
        </p:blipFill>
        <p:spPr>
          <a:xfrm>
            <a:off x="634030" y="2495234"/>
            <a:ext cx="4709498" cy="3727766"/>
          </a:xfrm>
        </p:spPr>
      </p:pic>
      <p:sp>
        <p:nvSpPr>
          <p:cNvPr id="4" name="Content Placeholder 3">
            <a:extLst>
              <a:ext uri="{FF2B5EF4-FFF2-40B4-BE49-F238E27FC236}">
                <a16:creationId xmlns:a16="http://schemas.microsoft.com/office/drawing/2014/main" id="{885C2C3F-0480-C264-A894-5FE7ADF12AB9}"/>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905562" y="1010614"/>
            <a:ext cx="5753037" cy="5212386"/>
          </a:xfrm>
        </p:spPr>
        <p:txBody>
          <a:bodyPr>
            <a:normAutofit/>
          </a:bodyPr>
          <a:lstStyle/>
          <a:p>
            <a:pPr marL="0" lvl="0" indent="0">
              <a:spcBef>
                <a:spcPts val="2500"/>
              </a:spcBef>
              <a:buFont typeface="Arial" panose="020B0604020202020204" pitchFamily="34" charset="0"/>
              <a:buNone/>
            </a:pPr>
            <a:r>
              <a:rPr lang="en-US" b="1"/>
              <a:t>Lovlighed, rimelighed og gennemsigtighed</a:t>
            </a:r>
          </a:p>
          <a:p>
            <a:pPr marL="0" lvl="1" indent="0">
              <a:buFont typeface="Arial" panose="020B0604020202020204" pitchFamily="34" charset="0"/>
              <a:buNone/>
            </a:pPr>
            <a:r>
              <a:rPr lang="en-US"/>
              <a:t>Personoplysninger må kun behandles med gyldig grund, og kunder skal forstå brugen af data.</a:t>
            </a:r>
          </a:p>
          <a:p>
            <a:pPr marL="0" lvl="0" indent="0">
              <a:spcBef>
                <a:spcPts val="2500"/>
              </a:spcBef>
              <a:buFont typeface="Arial" panose="020B0604020202020204" pitchFamily="34" charset="0"/>
              <a:buNone/>
            </a:pPr>
            <a:r>
              <a:rPr lang="en-US" b="1"/>
              <a:t>Formålsbegrænsning og dataminimering</a:t>
            </a:r>
          </a:p>
          <a:p>
            <a:pPr marL="0" lvl="1" indent="0">
              <a:buFont typeface="Arial" panose="020B0604020202020204" pitchFamily="34" charset="0"/>
              <a:buNone/>
            </a:pPr>
            <a:r>
              <a:rPr lang="en-US"/>
              <a:t>Data indsamles til specifikke formål og kun nødvendige oplysninger må indsamles.</a:t>
            </a:r>
          </a:p>
          <a:p>
            <a:pPr marL="0" lvl="0" indent="0">
              <a:spcBef>
                <a:spcPts val="2500"/>
              </a:spcBef>
              <a:buFont typeface="Arial" panose="020B0604020202020204" pitchFamily="34" charset="0"/>
              <a:buNone/>
            </a:pPr>
            <a:r>
              <a:rPr lang="en-US" b="1"/>
              <a:t>Korrekthed og opbevaringsbegrænsning</a:t>
            </a:r>
          </a:p>
          <a:p>
            <a:pPr marL="0" lvl="1" indent="0">
              <a:buFont typeface="Arial" panose="020B0604020202020204" pitchFamily="34" charset="0"/>
              <a:buNone/>
            </a:pPr>
            <a:r>
              <a:rPr lang="en-US"/>
              <a:t>Oplysninger skal være opdaterede og slettes, når de ikke længere er nødvendige.</a:t>
            </a:r>
          </a:p>
          <a:p>
            <a:pPr marL="0" lvl="0" indent="0">
              <a:spcBef>
                <a:spcPts val="2500"/>
              </a:spcBef>
              <a:buFont typeface="Arial" panose="020B0604020202020204" pitchFamily="34" charset="0"/>
              <a:buNone/>
            </a:pPr>
            <a:r>
              <a:rPr lang="en-US" b="1"/>
              <a:t>Integritet og fortrolighed</a:t>
            </a:r>
          </a:p>
          <a:p>
            <a:pPr marL="0" lvl="1" indent="0">
              <a:buFont typeface="Arial" panose="020B0604020202020204" pitchFamily="34" charset="0"/>
              <a:buNone/>
            </a:pPr>
            <a:r>
              <a:rPr lang="en-US"/>
              <a:t>Data skal beskyttes mod uautoriseret adgang og misbrug via sikkerhedstiltag.</a:t>
            </a:r>
          </a:p>
        </p:txBody>
      </p:sp>
    </p:spTree>
    <p:extLst>
      <p:ext uri="{BB962C8B-B14F-4D97-AF65-F5344CB8AC3E}">
        <p14:creationId xmlns:p14="http://schemas.microsoft.com/office/powerpoint/2010/main" val="257744159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02D03-5175-B3DE-2990-E554C21A8FE9}"/>
              </a:ext>
            </a:extLst>
          </p:cNvPr>
          <p:cNvSpPr>
            <a:spLocks noGrp="1"/>
          </p:cNvSpPr>
          <p:nvPr>
            <p:ph type="title"/>
          </p:nvPr>
        </p:nvSpPr>
        <p:spPr>
          <a:xfrm>
            <a:off x="4632163" y="1016955"/>
            <a:ext cx="7026437" cy="731520"/>
          </a:xfrm>
        </p:spPr>
        <p:txBody>
          <a:bodyPr anchor="t">
            <a:normAutofit/>
          </a:bodyPr>
          <a:lstStyle/>
          <a:p>
            <a:r>
              <a:rPr lang="en-US" sz="2500"/>
              <a:t>Hvad må du gøre – og hvad må du ikke?</a:t>
            </a:r>
          </a:p>
        </p:txBody>
      </p:sp>
      <p:pic>
        <p:nvPicPr>
          <p:cNvPr id="5" name="Content Placeholder 4" descr="Elektriker med n95 ansigtsmaske holder digital tablet i sikringsboksen foran. Billedet er taget i studiemiljø med Sony A7III kamera">
            <a:extLst>
              <a:ext uri="{FF2B5EF4-FFF2-40B4-BE49-F238E27FC236}">
                <a16:creationId xmlns:a16="http://schemas.microsoft.com/office/drawing/2014/main" id="{AFB11AD9-85B0-459E-A59E-2C1912564D6F}"/>
              </a:ext>
            </a:extLst>
          </p:cNvPr>
          <p:cNvPicPr>
            <a:picLocks noGrp="1" noChangeAspect="1"/>
          </p:cNvPicPr>
          <p:nvPr>
            <p:ph type="pic" sz="quarter" idx="13"/>
          </p:nvPr>
        </p:nvPicPr>
        <p:blipFill>
          <a:blip r:embed="rId3"/>
          <a:srcRect l="23994" r="37091" b="-2"/>
          <a:stretch>
            <a:fillRect/>
          </a:stretch>
        </p:blipFill>
        <p:spPr>
          <a:xfrm>
            <a:off x="20" y="1"/>
            <a:ext cx="3998113" cy="6858000"/>
          </a:xfrm>
        </p:spPr>
      </p:pic>
      <p:sp>
        <p:nvSpPr>
          <p:cNvPr id="4" name="Content Placeholder 3">
            <a:extLst>
              <a:ext uri="{FF2B5EF4-FFF2-40B4-BE49-F238E27FC236}">
                <a16:creationId xmlns:a16="http://schemas.microsoft.com/office/drawing/2014/main" id="{6BBDEFC2-8B4C-23A5-9B0C-B11F23581C31}"/>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632168" y="2145668"/>
            <a:ext cx="7026432" cy="4077331"/>
          </a:xfrm>
        </p:spPr>
        <p:txBody>
          <a:bodyPr>
            <a:normAutofit/>
          </a:bodyPr>
          <a:lstStyle/>
          <a:p>
            <a:pPr marL="0" lvl="0" indent="0">
              <a:spcBef>
                <a:spcPts val="2500"/>
              </a:spcBef>
              <a:buFont typeface="Arial" panose="020B0604020202020204" pitchFamily="34" charset="0"/>
              <a:buNone/>
            </a:pPr>
            <a:r>
              <a:rPr lang="en-US" b="1"/>
              <a:t>Tilladt brug af personoplysninger</a:t>
            </a:r>
          </a:p>
          <a:p>
            <a:pPr marL="0" lvl="1" indent="0">
              <a:buFont typeface="Arial" panose="020B0604020202020204" pitchFamily="34" charset="0"/>
              <a:buNone/>
            </a:pPr>
            <a:r>
              <a:rPr lang="en-US"/>
              <a:t>Du må bruge kundens oplysninger kun når det er nødvendigt for arbejdsrelaterede formål som booking, bilidentifikation og servicehistorik.</a:t>
            </a:r>
          </a:p>
          <a:p>
            <a:pPr marL="0" lvl="0" indent="0">
              <a:spcBef>
                <a:spcPts val="2500"/>
              </a:spcBef>
              <a:buFont typeface="Arial" panose="020B0604020202020204" pitchFamily="34" charset="0"/>
              <a:buNone/>
            </a:pPr>
            <a:r>
              <a:rPr lang="en-US" b="1"/>
              <a:t>Forbud mod privat brug</a:t>
            </a:r>
          </a:p>
          <a:p>
            <a:pPr marL="0" lvl="1" indent="0">
              <a:buFont typeface="Arial" panose="020B0604020202020204" pitchFamily="34" charset="0"/>
              <a:buNone/>
            </a:pPr>
            <a:r>
              <a:rPr lang="en-US"/>
              <a:t>Det er ikke tilladt at bruge kundedata til private formål, dele oplysninger eller tage billeder til sociale medier.</a:t>
            </a:r>
          </a:p>
          <a:p>
            <a:pPr marL="0" lvl="0" indent="0">
              <a:spcBef>
                <a:spcPts val="2500"/>
              </a:spcBef>
              <a:buFont typeface="Arial" panose="020B0604020202020204" pitchFamily="34" charset="0"/>
              <a:buNone/>
            </a:pPr>
            <a:r>
              <a:rPr lang="en-US" b="1"/>
              <a:t>Sikkerhedsforanstaltninger på værkstedet</a:t>
            </a:r>
          </a:p>
          <a:p>
            <a:pPr marL="0" lvl="1" indent="0">
              <a:buFont typeface="Arial" panose="020B0604020202020204" pitchFamily="34" charset="0"/>
              <a:buNone/>
            </a:pPr>
            <a:r>
              <a:rPr lang="en-US"/>
              <a:t>Undgå åbne skærme og fritliggende papirer med personoplysninger for at beskytte kundedata og sikre arbejdsmiljøet.</a:t>
            </a:r>
          </a:p>
          <a:p>
            <a:pPr marL="0" lvl="0" indent="0">
              <a:spcBef>
                <a:spcPts val="2500"/>
              </a:spcBef>
              <a:buFont typeface="Arial" panose="020B0604020202020204" pitchFamily="34" charset="0"/>
              <a:buNone/>
            </a:pPr>
            <a:r>
              <a:rPr lang="en-US" b="1"/>
              <a:t>Vigtigheden af at spørge</a:t>
            </a:r>
          </a:p>
          <a:p>
            <a:pPr marL="0" lvl="1" indent="0">
              <a:buFont typeface="Arial" panose="020B0604020202020204" pitchFamily="34" charset="0"/>
              <a:buNone/>
            </a:pPr>
            <a:r>
              <a:rPr lang="en-US"/>
              <a:t>Ved tvivl skal du altid spørge din mester eller leder for at sikre korrekt håndtering af personoplysninger og overholdelse af GDPR.</a:t>
            </a:r>
          </a:p>
        </p:txBody>
      </p:sp>
    </p:spTree>
    <p:extLst>
      <p:ext uri="{BB962C8B-B14F-4D97-AF65-F5344CB8AC3E}">
        <p14:creationId xmlns:p14="http://schemas.microsoft.com/office/powerpoint/2010/main" val="17180489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7BC901-43C7-ED92-F35E-CDFD44507E46}"/>
              </a:ext>
            </a:extLst>
          </p:cNvPr>
          <p:cNvSpPr>
            <a:spLocks noGrp="1"/>
          </p:cNvSpPr>
          <p:nvPr>
            <p:ph type="title"/>
          </p:nvPr>
        </p:nvSpPr>
        <p:spPr>
          <a:xfrm>
            <a:off x="4632163" y="1016955"/>
            <a:ext cx="7026437" cy="731520"/>
          </a:xfrm>
        </p:spPr>
        <p:txBody>
          <a:bodyPr anchor="t">
            <a:normAutofit/>
          </a:bodyPr>
          <a:lstStyle/>
          <a:p>
            <a:r>
              <a:rPr lang="en-US" sz="2500"/>
              <a:t>Datasikkerhed i den daglige værkstedsrutine</a:t>
            </a:r>
          </a:p>
        </p:txBody>
      </p:sp>
      <p:pic>
        <p:nvPicPr>
          <p:cNvPr id="5" name="Content Placeholder 4" descr="Bærbare og hængelåsdetaljer - blød fokus, split toning">
            <a:extLst>
              <a:ext uri="{FF2B5EF4-FFF2-40B4-BE49-F238E27FC236}">
                <a16:creationId xmlns:a16="http://schemas.microsoft.com/office/drawing/2014/main" id="{ADC6A1AD-3D0C-4F80-9310-A14BEA927AC8}"/>
              </a:ext>
            </a:extLst>
          </p:cNvPr>
          <p:cNvPicPr>
            <a:picLocks noGrp="1" noChangeAspect="1"/>
          </p:cNvPicPr>
          <p:nvPr>
            <p:ph type="pic" sz="quarter" idx="13"/>
          </p:nvPr>
        </p:nvPicPr>
        <p:blipFill>
          <a:blip r:embed="rId3"/>
          <a:srcRect l="29259" r="32993" b="1"/>
          <a:stretch>
            <a:fillRect/>
          </a:stretch>
        </p:blipFill>
        <p:spPr>
          <a:xfrm>
            <a:off x="20" y="1"/>
            <a:ext cx="3998113" cy="6858000"/>
          </a:xfrm>
        </p:spPr>
      </p:pic>
      <p:sp>
        <p:nvSpPr>
          <p:cNvPr id="4" name="Content Placeholder 3">
            <a:extLst>
              <a:ext uri="{FF2B5EF4-FFF2-40B4-BE49-F238E27FC236}">
                <a16:creationId xmlns:a16="http://schemas.microsoft.com/office/drawing/2014/main" id="{8282D86F-61A1-4C69-317C-C9C2BF11E8B2}"/>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632168" y="2145668"/>
            <a:ext cx="7026432" cy="4077331"/>
          </a:xfrm>
        </p:spPr>
        <p:txBody>
          <a:bodyPr>
            <a:normAutofit/>
          </a:bodyPr>
          <a:lstStyle/>
          <a:p>
            <a:pPr marL="0" lvl="0" indent="0">
              <a:spcBef>
                <a:spcPts val="2500"/>
              </a:spcBef>
              <a:buFont typeface="Arial" panose="020B0604020202020204" pitchFamily="34" charset="0"/>
              <a:buNone/>
            </a:pPr>
            <a:r>
              <a:rPr lang="en-US" b="1"/>
              <a:t>Vigtigheden af stærke adgangskoder</a:t>
            </a:r>
          </a:p>
          <a:p>
            <a:pPr marL="0" lvl="1" indent="0">
              <a:buFont typeface="Arial" panose="020B0604020202020204" pitchFamily="34" charset="0"/>
              <a:buNone/>
            </a:pPr>
            <a:r>
              <a:rPr lang="en-US"/>
              <a:t>Brug stærke adgangskoder og del dem aldrig, heller ikke med kolleger, for at beskytte data effektivt.</a:t>
            </a:r>
          </a:p>
          <a:p>
            <a:pPr marL="0" lvl="0" indent="0">
              <a:spcBef>
                <a:spcPts val="2500"/>
              </a:spcBef>
              <a:buFont typeface="Arial" panose="020B0604020202020204" pitchFamily="34" charset="0"/>
              <a:buNone/>
            </a:pPr>
            <a:r>
              <a:rPr lang="en-US" b="1"/>
              <a:t>Sikring af digitale enheder</a:t>
            </a:r>
          </a:p>
          <a:p>
            <a:pPr marL="0" lvl="1" indent="0">
              <a:buFont typeface="Arial" panose="020B0604020202020204" pitchFamily="34" charset="0"/>
              <a:buNone/>
            </a:pPr>
            <a:r>
              <a:rPr lang="en-US"/>
              <a:t>Lås computere, tablets og testere, når de ikke er i brug, for at forhindre uautoriseret adgang.</a:t>
            </a:r>
          </a:p>
          <a:p>
            <a:pPr marL="0" lvl="0" indent="0">
              <a:spcBef>
                <a:spcPts val="2500"/>
              </a:spcBef>
              <a:buFont typeface="Arial" panose="020B0604020202020204" pitchFamily="34" charset="0"/>
              <a:buNone/>
            </a:pPr>
            <a:r>
              <a:rPr lang="en-US" b="1"/>
              <a:t>Sikker håndtering af kundedata</a:t>
            </a:r>
          </a:p>
          <a:p>
            <a:pPr marL="0" lvl="1" indent="0">
              <a:buFont typeface="Arial" panose="020B0604020202020204" pitchFamily="34" charset="0"/>
              <a:buNone/>
            </a:pPr>
            <a:r>
              <a:rPr lang="en-US"/>
              <a:t>Opbevar papirdokumenter sikkert og efterlad dem aldrig i biler eller fællesområder for at beskytte personoplysninger.</a:t>
            </a:r>
          </a:p>
          <a:p>
            <a:pPr marL="0" lvl="0" indent="0">
              <a:spcBef>
                <a:spcPts val="2500"/>
              </a:spcBef>
              <a:buFont typeface="Arial" panose="020B0604020202020204" pitchFamily="34" charset="0"/>
              <a:buNone/>
            </a:pPr>
            <a:r>
              <a:rPr lang="en-US" b="1"/>
              <a:t>Forebyggelse af phishing og mistænkelige e-mails</a:t>
            </a:r>
          </a:p>
          <a:p>
            <a:pPr marL="0" lvl="1" indent="0">
              <a:buFont typeface="Arial" panose="020B0604020202020204" pitchFamily="34" charset="0"/>
              <a:buNone/>
            </a:pPr>
            <a:r>
              <a:rPr lang="en-US"/>
              <a:t>Åbn ikke mistænkelige e-mails, og rapporter dem til ansvarlige for at beskytte mod datatyveri.</a:t>
            </a:r>
          </a:p>
        </p:txBody>
      </p:sp>
    </p:spTree>
    <p:extLst>
      <p:ext uri="{BB962C8B-B14F-4D97-AF65-F5344CB8AC3E}">
        <p14:creationId xmlns:p14="http://schemas.microsoft.com/office/powerpoint/2010/main" val="199124713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31E3B-3319-62FF-0C71-F89D205DF996}"/>
              </a:ext>
            </a:extLst>
          </p:cNvPr>
          <p:cNvSpPr>
            <a:spLocks noGrp="1"/>
          </p:cNvSpPr>
          <p:nvPr>
            <p:ph type="ctrTitle"/>
          </p:nvPr>
        </p:nvSpPr>
        <p:spPr>
          <a:xfrm>
            <a:off x="533400" y="1143000"/>
            <a:ext cx="8576636" cy="5271008"/>
          </a:xfrm>
        </p:spPr>
        <p:txBody>
          <a:bodyPr anchor="b">
            <a:normAutofit/>
          </a:bodyPr>
          <a:lstStyle/>
          <a:p>
            <a:r>
              <a:rPr lang="en-US"/>
              <a:t>Rettigheder, ansvar og konsekvenser</a:t>
            </a:r>
          </a:p>
        </p:txBody>
      </p:sp>
    </p:spTree>
    <p:extLst>
      <p:ext uri="{BB962C8B-B14F-4D97-AF65-F5344CB8AC3E}">
        <p14:creationId xmlns:p14="http://schemas.microsoft.com/office/powerpoint/2010/main" val="197268327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E695D-16CA-B68E-0A30-09DB4BAC7A4C}"/>
              </a:ext>
            </a:extLst>
          </p:cNvPr>
          <p:cNvSpPr>
            <a:spLocks noGrp="1"/>
          </p:cNvSpPr>
          <p:nvPr>
            <p:ph type="title"/>
          </p:nvPr>
        </p:nvSpPr>
        <p:spPr>
          <a:xfrm>
            <a:off x="4632163" y="1016955"/>
            <a:ext cx="7026437" cy="731520"/>
          </a:xfrm>
        </p:spPr>
        <p:txBody>
          <a:bodyPr anchor="t">
            <a:normAutofit/>
          </a:bodyPr>
          <a:lstStyle/>
          <a:p>
            <a:r>
              <a:rPr lang="en-US" sz="2500"/>
              <a:t>Kundernes og medarbejdernes rettigheder</a:t>
            </a:r>
          </a:p>
        </p:txBody>
      </p:sp>
      <p:pic>
        <p:nvPicPr>
          <p:cNvPr id="5" name="Content Placeholder 4" descr="Generel databeskyttelsesforordning">
            <a:extLst>
              <a:ext uri="{FF2B5EF4-FFF2-40B4-BE49-F238E27FC236}">
                <a16:creationId xmlns:a16="http://schemas.microsoft.com/office/drawing/2014/main" id="{B61D34C1-83E1-42CC-A1CE-B3E2D43E0A55}"/>
              </a:ext>
            </a:extLst>
          </p:cNvPr>
          <p:cNvPicPr>
            <a:picLocks noGrp="1" noChangeAspect="1"/>
          </p:cNvPicPr>
          <p:nvPr>
            <p:ph type="pic" sz="quarter" idx="13"/>
          </p:nvPr>
        </p:nvPicPr>
        <p:blipFill>
          <a:blip r:embed="rId3"/>
          <a:srcRect l="23188" r="37897" b="-2"/>
          <a:stretch>
            <a:fillRect/>
          </a:stretch>
        </p:blipFill>
        <p:spPr>
          <a:xfrm>
            <a:off x="20" y="1"/>
            <a:ext cx="3998113" cy="6858000"/>
          </a:xfrm>
        </p:spPr>
      </p:pic>
      <p:sp>
        <p:nvSpPr>
          <p:cNvPr id="4" name="Content Placeholder 3">
            <a:extLst>
              <a:ext uri="{FF2B5EF4-FFF2-40B4-BE49-F238E27FC236}">
                <a16:creationId xmlns:a16="http://schemas.microsoft.com/office/drawing/2014/main" id="{686F29BD-9AC8-FD25-5CC4-FF7851FD20A1}"/>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632168" y="2145668"/>
            <a:ext cx="7026432" cy="4077331"/>
          </a:xfrm>
        </p:spPr>
        <p:txBody>
          <a:bodyPr>
            <a:normAutofit/>
          </a:bodyPr>
          <a:lstStyle/>
          <a:p>
            <a:pPr marL="0" lvl="0" indent="0">
              <a:spcBef>
                <a:spcPts val="2500"/>
              </a:spcBef>
              <a:buFont typeface="Arial" panose="020B0604020202020204" pitchFamily="34" charset="0"/>
              <a:buNone/>
            </a:pPr>
            <a:r>
              <a:rPr lang="en-US" b="1"/>
              <a:t>Ret til indsigt i oplysninger</a:t>
            </a:r>
          </a:p>
          <a:p>
            <a:pPr marL="0" lvl="1" indent="0">
              <a:buFont typeface="Arial" panose="020B0604020202020204" pitchFamily="34" charset="0"/>
              <a:buNone/>
            </a:pPr>
            <a:r>
              <a:rPr lang="en-US"/>
              <a:t>Kunder kan anmode om at kende de oplysninger værkstedet har om dem og deres anvendelse, med svar inden for tidsfrister.</a:t>
            </a:r>
          </a:p>
          <a:p>
            <a:pPr marL="0" lvl="0" indent="0">
              <a:spcBef>
                <a:spcPts val="2500"/>
              </a:spcBef>
              <a:buFont typeface="Arial" panose="020B0604020202020204" pitchFamily="34" charset="0"/>
              <a:buNone/>
            </a:pPr>
            <a:r>
              <a:rPr lang="en-US" b="1"/>
              <a:t>Ret til korrektion og sletning</a:t>
            </a:r>
          </a:p>
          <a:p>
            <a:pPr marL="0" lvl="1" indent="0">
              <a:buFont typeface="Arial" panose="020B0604020202020204" pitchFamily="34" charset="0"/>
              <a:buNone/>
            </a:pPr>
            <a:r>
              <a:rPr lang="en-US"/>
              <a:t>Forkerte oplysninger skal rettes, og i visse tilfælde kan data slettes, med undtagelse af lovpligtige opbevaringskrav.</a:t>
            </a:r>
          </a:p>
          <a:p>
            <a:pPr marL="0" lvl="0" indent="0">
              <a:spcBef>
                <a:spcPts val="2500"/>
              </a:spcBef>
              <a:buFont typeface="Arial" panose="020B0604020202020204" pitchFamily="34" charset="0"/>
              <a:buNone/>
            </a:pPr>
            <a:r>
              <a:rPr lang="en-US" b="1"/>
              <a:t>Medarbejderes databeskyttelse</a:t>
            </a:r>
          </a:p>
          <a:p>
            <a:pPr marL="0" lvl="1" indent="0">
              <a:buFont typeface="Arial" panose="020B0604020202020204" pitchFamily="34" charset="0"/>
              <a:buNone/>
            </a:pPr>
            <a:r>
              <a:rPr lang="en-US"/>
              <a:t>Medarbejdere og lærlinge har samme GDPR-rettigheder vedrørende deres persondata som kunder, herunder arbejdstider og ansættelsesoplysninger.</a:t>
            </a:r>
          </a:p>
          <a:p>
            <a:pPr marL="0" lvl="0" indent="0">
              <a:spcBef>
                <a:spcPts val="2500"/>
              </a:spcBef>
              <a:buFont typeface="Arial" panose="020B0604020202020204" pitchFamily="34" charset="0"/>
              <a:buNone/>
            </a:pPr>
            <a:r>
              <a:rPr lang="en-US" b="1"/>
              <a:t>Vigtigheden af respekt for rettigheder</a:t>
            </a:r>
          </a:p>
          <a:p>
            <a:pPr marL="0" lvl="1" indent="0">
              <a:buFont typeface="Arial" panose="020B0604020202020204" pitchFamily="34" charset="0"/>
              <a:buNone/>
            </a:pPr>
            <a:r>
              <a:rPr lang="en-US"/>
              <a:t>Ledelse håndterer dataretshenvendelser, og lærlinge skal tage anmodninger alvorligt og videresende dem korrekt.</a:t>
            </a:r>
          </a:p>
        </p:txBody>
      </p:sp>
    </p:spTree>
    <p:extLst>
      <p:ext uri="{BB962C8B-B14F-4D97-AF65-F5344CB8AC3E}">
        <p14:creationId xmlns:p14="http://schemas.microsoft.com/office/powerpoint/2010/main" val="23486830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F7FD2-10B3-F45D-227E-256D25DD964C}"/>
              </a:ext>
            </a:extLst>
          </p:cNvPr>
          <p:cNvSpPr>
            <a:spLocks noGrp="1"/>
          </p:cNvSpPr>
          <p:nvPr>
            <p:ph type="title"/>
          </p:nvPr>
        </p:nvSpPr>
        <p:spPr>
          <a:xfrm>
            <a:off x="533401" y="1016955"/>
            <a:ext cx="6858000" cy="731519"/>
          </a:xfrm>
        </p:spPr>
        <p:txBody>
          <a:bodyPr anchor="t">
            <a:normAutofit/>
          </a:bodyPr>
          <a:lstStyle/>
          <a:p>
            <a:r>
              <a:rPr lang="en-US" sz="2500"/>
              <a:t>Hvad er et databrud, og hvad gør du?</a:t>
            </a:r>
          </a:p>
        </p:txBody>
      </p:sp>
      <p:sp>
        <p:nvSpPr>
          <p:cNvPr id="4" name="Content Placeholder 3">
            <a:extLst>
              <a:ext uri="{FF2B5EF4-FFF2-40B4-BE49-F238E27FC236}">
                <a16:creationId xmlns:a16="http://schemas.microsoft.com/office/drawing/2014/main" id="{0310D577-03DA-40E2-56AC-A166FEDFF8F8}"/>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33401" y="2145668"/>
            <a:ext cx="6858000" cy="4093526"/>
          </a:xfrm>
        </p:spPr>
        <p:txBody>
          <a:bodyPr>
            <a:normAutofit/>
          </a:bodyPr>
          <a:lstStyle/>
          <a:p>
            <a:pPr marL="0" lvl="0" indent="0">
              <a:spcBef>
                <a:spcPts val="2500"/>
              </a:spcBef>
              <a:buFont typeface="Arial" panose="020B0604020202020204" pitchFamily="34" charset="0"/>
              <a:buNone/>
            </a:pPr>
            <a:r>
              <a:rPr lang="en-US" b="1"/>
              <a:t>Definition af databrud</a:t>
            </a:r>
          </a:p>
          <a:p>
            <a:pPr marL="0" lvl="1" indent="0">
              <a:buFont typeface="Arial" panose="020B0604020202020204" pitchFamily="34" charset="0"/>
              <a:buNone/>
            </a:pPr>
            <a:r>
              <a:rPr lang="en-US"/>
              <a:t>Et databrud sker, når personoplysninger mistes eller tilgås af uvedkommende, fx via mistet telefon eller stjålet computer.</a:t>
            </a:r>
          </a:p>
          <a:p>
            <a:pPr marL="0" lvl="0" indent="0">
              <a:spcBef>
                <a:spcPts val="2500"/>
              </a:spcBef>
              <a:buFont typeface="Arial" panose="020B0604020202020204" pitchFamily="34" charset="0"/>
              <a:buNone/>
            </a:pPr>
            <a:r>
              <a:rPr lang="en-US" b="1"/>
              <a:t>Vigtigheden af hurtig reaktion</a:t>
            </a:r>
          </a:p>
          <a:p>
            <a:pPr marL="0" lvl="1" indent="0">
              <a:buFont typeface="Arial" panose="020B0604020202020204" pitchFamily="34" charset="0"/>
              <a:buNone/>
            </a:pPr>
            <a:r>
              <a:rPr lang="en-US"/>
              <a:t>Ved databrud skal du straks informere ledelsen, så virksomheden kan anmelde bruddet inden for 72 timer som krævet.</a:t>
            </a:r>
          </a:p>
          <a:p>
            <a:pPr marL="0" lvl="0" indent="0">
              <a:spcBef>
                <a:spcPts val="2500"/>
              </a:spcBef>
              <a:buFont typeface="Arial" panose="020B0604020202020204" pitchFamily="34" charset="0"/>
              <a:buNone/>
            </a:pPr>
            <a:r>
              <a:rPr lang="en-US" b="1"/>
              <a:t>Åbenhed og ansvarlighed</a:t>
            </a:r>
          </a:p>
          <a:p>
            <a:pPr marL="0" lvl="1" indent="0">
              <a:buFont typeface="Arial" panose="020B0604020202020204" pitchFamily="34" charset="0"/>
              <a:buNone/>
            </a:pPr>
            <a:r>
              <a:rPr lang="en-US"/>
              <a:t>At skjule databrud forværrer situationen, mens åbenhed og korrekt håndtering sikrer tillid og overholdelse af GDPR.</a:t>
            </a:r>
          </a:p>
          <a:p>
            <a:pPr marL="0" lvl="0" indent="0">
              <a:spcBef>
                <a:spcPts val="2500"/>
              </a:spcBef>
              <a:buFont typeface="Arial" panose="020B0604020202020204" pitchFamily="34" charset="0"/>
              <a:buNone/>
            </a:pPr>
            <a:r>
              <a:rPr lang="en-US" b="1"/>
              <a:t>Forebyggelse og læring</a:t>
            </a:r>
          </a:p>
          <a:p>
            <a:pPr marL="0" lvl="1" indent="0">
              <a:buFont typeface="Arial" panose="020B0604020202020204" pitchFamily="34" charset="0"/>
              <a:buNone/>
            </a:pPr>
            <a:r>
              <a:rPr lang="en-US"/>
              <a:t>Kendskab til databrud og korrekt handling begrænser skader og styrker både faglighed og kundetillid.</a:t>
            </a:r>
          </a:p>
        </p:txBody>
      </p:sp>
      <p:pic>
        <p:nvPicPr>
          <p:cNvPr id="5" name="Content Placeholder 4" descr="Smartphone-sikkerhedskoncept">
            <a:extLst>
              <a:ext uri="{FF2B5EF4-FFF2-40B4-BE49-F238E27FC236}">
                <a16:creationId xmlns:a16="http://schemas.microsoft.com/office/drawing/2014/main" id="{581E4B99-30BB-4295-B4C3-F60EFFE57947}"/>
              </a:ext>
            </a:extLst>
          </p:cNvPr>
          <p:cNvPicPr>
            <a:picLocks noGrp="1" noChangeAspect="1"/>
          </p:cNvPicPr>
          <p:nvPr>
            <p:ph type="pic" sz="quarter" idx="18"/>
          </p:nvPr>
        </p:nvPicPr>
        <p:blipFill>
          <a:blip r:embed="rId3"/>
          <a:srcRect l="21469" r="21981" b="-1"/>
          <a:stretch>
            <a:fillRect/>
          </a:stretch>
        </p:blipFill>
        <p:spPr>
          <a:xfrm>
            <a:off x="8193866" y="1"/>
            <a:ext cx="3998133" cy="6858000"/>
          </a:xfrm>
        </p:spPr>
      </p:pic>
    </p:spTree>
    <p:extLst>
      <p:ext uri="{BB962C8B-B14F-4D97-AF65-F5344CB8AC3E}">
        <p14:creationId xmlns:p14="http://schemas.microsoft.com/office/powerpoint/2010/main" val="408889090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04DA9-64AB-65C4-2788-6448BF33E73A}"/>
              </a:ext>
            </a:extLst>
          </p:cNvPr>
          <p:cNvSpPr>
            <a:spLocks noGrp="1"/>
          </p:cNvSpPr>
          <p:nvPr>
            <p:ph type="title"/>
          </p:nvPr>
        </p:nvSpPr>
        <p:spPr>
          <a:xfrm>
            <a:off x="4632163" y="1016955"/>
            <a:ext cx="7026437" cy="731520"/>
          </a:xfrm>
        </p:spPr>
        <p:txBody>
          <a:bodyPr anchor="t">
            <a:normAutofit/>
          </a:bodyPr>
          <a:lstStyle/>
          <a:p>
            <a:r>
              <a:rPr lang="en-US" sz="2500"/>
              <a:t>Konsekvenser og god GDPR-kultur i værkstedet</a:t>
            </a:r>
          </a:p>
        </p:txBody>
      </p:sp>
      <p:pic>
        <p:nvPicPr>
          <p:cNvPr id="5" name="Content Placeholder 4" descr="Reparatører i bilservice med kran">
            <a:extLst>
              <a:ext uri="{FF2B5EF4-FFF2-40B4-BE49-F238E27FC236}">
                <a16:creationId xmlns:a16="http://schemas.microsoft.com/office/drawing/2014/main" id="{CC1E8862-C377-4D94-9E6C-33AC74D4D857}"/>
              </a:ext>
            </a:extLst>
          </p:cNvPr>
          <p:cNvPicPr>
            <a:picLocks noGrp="1" noChangeAspect="1"/>
          </p:cNvPicPr>
          <p:nvPr>
            <p:ph type="pic" sz="quarter" idx="13"/>
          </p:nvPr>
        </p:nvPicPr>
        <p:blipFill>
          <a:blip r:embed="rId3"/>
          <a:srcRect l="20728" r="40357" b="-2"/>
          <a:stretch>
            <a:fillRect/>
          </a:stretch>
        </p:blipFill>
        <p:spPr>
          <a:xfrm>
            <a:off x="20" y="1"/>
            <a:ext cx="3998113" cy="6858000"/>
          </a:xfrm>
        </p:spPr>
      </p:pic>
      <p:sp>
        <p:nvSpPr>
          <p:cNvPr id="4" name="Content Placeholder 3">
            <a:extLst>
              <a:ext uri="{FF2B5EF4-FFF2-40B4-BE49-F238E27FC236}">
                <a16:creationId xmlns:a16="http://schemas.microsoft.com/office/drawing/2014/main" id="{8B297713-5595-E60B-6BE0-419C4310DD09}"/>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632168" y="2145668"/>
            <a:ext cx="7026432" cy="4077331"/>
          </a:xfrm>
        </p:spPr>
        <p:txBody>
          <a:bodyPr>
            <a:normAutofit/>
          </a:bodyPr>
          <a:lstStyle/>
          <a:p>
            <a:pPr marL="0" lvl="0" indent="0">
              <a:spcBef>
                <a:spcPts val="2500"/>
              </a:spcBef>
              <a:buFont typeface="Arial" panose="020B0604020202020204" pitchFamily="34" charset="0"/>
              <a:buNone/>
            </a:pPr>
            <a:r>
              <a:rPr lang="en-US" b="1"/>
              <a:t>Konsekvenser ved manglende GDPR</a:t>
            </a:r>
          </a:p>
          <a:p>
            <a:pPr marL="0" lvl="1" indent="0">
              <a:buFont typeface="Arial" panose="020B0604020202020204" pitchFamily="34" charset="0"/>
              <a:buNone/>
            </a:pPr>
            <a:r>
              <a:rPr lang="en-US"/>
              <a:t>Manglende GDPR-overholdelse kan føre til bøder, påbud og tab af kundernes tillid og værkstedets omdømme.</a:t>
            </a:r>
          </a:p>
          <a:p>
            <a:pPr marL="0" lvl="0" indent="0">
              <a:spcBef>
                <a:spcPts val="2500"/>
              </a:spcBef>
              <a:buFont typeface="Arial" panose="020B0604020202020204" pitchFamily="34" charset="0"/>
              <a:buNone/>
            </a:pPr>
            <a:r>
              <a:rPr lang="en-US" b="1"/>
              <a:t>Vigtigheden af GDPR-kultur</a:t>
            </a:r>
          </a:p>
          <a:p>
            <a:pPr marL="0" lvl="1" indent="0">
              <a:buFont typeface="Arial" panose="020B0604020202020204" pitchFamily="34" charset="0"/>
              <a:buNone/>
            </a:pPr>
            <a:r>
              <a:rPr lang="en-US"/>
              <a:t>En god GDPR-kultur betyder ansvar, samarbejde og opmærksomhed på sikker håndtering af personoplysninger i værkstedet.</a:t>
            </a:r>
          </a:p>
          <a:p>
            <a:pPr marL="0" lvl="0" indent="0">
              <a:spcBef>
                <a:spcPts val="2500"/>
              </a:spcBef>
              <a:buFont typeface="Arial" panose="020B0604020202020204" pitchFamily="34" charset="0"/>
              <a:buNone/>
            </a:pPr>
            <a:r>
              <a:rPr lang="en-US" b="1"/>
              <a:t>GDPR som professionel kompetence</a:t>
            </a:r>
          </a:p>
          <a:p>
            <a:pPr marL="0" lvl="1" indent="0">
              <a:buFont typeface="Arial" panose="020B0604020202020204" pitchFamily="34" charset="0"/>
              <a:buNone/>
            </a:pPr>
            <a:r>
              <a:rPr lang="en-US"/>
              <a:t>Bevidst arbejde med databeskyttelse viser professionalisme og er værdifuld i nuværende og fremtidige jobroller.</a:t>
            </a:r>
          </a:p>
          <a:p>
            <a:pPr marL="0" lvl="0" indent="0">
              <a:spcBef>
                <a:spcPts val="2500"/>
              </a:spcBef>
              <a:buFont typeface="Arial" panose="020B0604020202020204" pitchFamily="34" charset="0"/>
              <a:buNone/>
            </a:pPr>
            <a:r>
              <a:rPr lang="en-US" b="1"/>
              <a:t>GDPR styrker kundetillid</a:t>
            </a:r>
          </a:p>
          <a:p>
            <a:pPr marL="0" lvl="1" indent="0">
              <a:buFont typeface="Arial" panose="020B0604020202020204" pitchFamily="34" charset="0"/>
              <a:buNone/>
            </a:pPr>
            <a:r>
              <a:rPr lang="en-US"/>
              <a:t>God databeskyttelse skaber tryghed for kunder og styrker forholdet og værkstedets omdømme og kvalitet.</a:t>
            </a:r>
          </a:p>
        </p:txBody>
      </p:sp>
    </p:spTree>
    <p:extLst>
      <p:ext uri="{BB962C8B-B14F-4D97-AF65-F5344CB8AC3E}">
        <p14:creationId xmlns:p14="http://schemas.microsoft.com/office/powerpoint/2010/main" val="4072234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Modulo">
  <a:themeElements>
    <a:clrScheme name="Project Status Report">
      <a:dk1>
        <a:srgbClr val="000000"/>
      </a:dk1>
      <a:lt1>
        <a:srgbClr val="FFFFFF"/>
      </a:lt1>
      <a:dk2>
        <a:srgbClr val="3B4546"/>
      </a:dk2>
      <a:lt2>
        <a:srgbClr val="E7E6E6"/>
      </a:lt2>
      <a:accent1>
        <a:srgbClr val="B36041"/>
      </a:accent1>
      <a:accent2>
        <a:srgbClr val="6F8185"/>
      </a:accent2>
      <a:accent3>
        <a:srgbClr val="C78F8F"/>
      </a:accent3>
      <a:accent4>
        <a:srgbClr val="647961"/>
      </a:accent4>
      <a:accent5>
        <a:srgbClr val="B09C54"/>
      </a:accent5>
      <a:accent6>
        <a:srgbClr val="9AA749"/>
      </a:accent6>
      <a:hlink>
        <a:srgbClr val="75A073"/>
      </a:hlink>
      <a:folHlink>
        <a:srgbClr val="BD9C5C"/>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odulo_Copilot Layouts_win32_SD_V6" id="{49C5632F-1D3A-4333-ABAA-E3191A9D5D1B}" vid="{9EF76739-2083-4254-82E9-ECA94F6BD31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20B9C09282CE424BA00C7E5122D50358" ma:contentTypeVersion="14" ma:contentTypeDescription="Opret et nyt dokument." ma:contentTypeScope="" ma:versionID="9368385fd63b34e010e16e0f8b037594">
  <xsd:schema xmlns:xsd="http://www.w3.org/2001/XMLSchema" xmlns:xs="http://www.w3.org/2001/XMLSchema" xmlns:p="http://schemas.microsoft.com/office/2006/metadata/properties" xmlns:ns2="cd289c43-837e-45f8-8801-adb84d2225b5" xmlns:ns3="e2dd47a9-bcb7-4e75-bebd-7eb8829d2d8a" targetNamespace="http://schemas.microsoft.com/office/2006/metadata/properties" ma:root="true" ma:fieldsID="0ad4801685a1d8b72a746117da59cab7" ns2:_="" ns3:_="">
    <xsd:import namespace="cd289c43-837e-45f8-8801-adb84d2225b5"/>
    <xsd:import namespace="e2dd47a9-bcb7-4e75-bebd-7eb8829d2d8a"/>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3:SharedWithUsers" minOccurs="0"/>
                <xsd:element ref="ns3:SharedWithDetail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d289c43-837e-45f8-8801-adb84d2225b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Billedmærker" ma:readOnly="false" ma:fieldId="{5cf76f15-5ced-4ddc-b409-7134ff3c332f}" ma:taxonomyMulti="true" ma:sspId="db5eb320-0654-4fb0-92ed-d3080570d793"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2dd47a9-bcb7-4e75-bebd-7eb8829d2d8a"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1efc097e-b9fc-4e6b-a9d8-b2a845b581df}" ma:internalName="TaxCatchAll" ma:showField="CatchAllData" ma:web="e2dd47a9-bcb7-4e75-bebd-7eb8829d2d8a">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Delt med 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cd289c43-837e-45f8-8801-adb84d2225b5">
      <Terms xmlns="http://schemas.microsoft.com/office/infopath/2007/PartnerControls"/>
    </lcf76f155ced4ddcb4097134ff3c332f>
    <TaxCatchAll xmlns="e2dd47a9-bcb7-4e75-bebd-7eb8829d2d8a" xsi:nil="true"/>
  </documentManagement>
</p:properties>
</file>

<file path=customXml/itemProps1.xml><?xml version="1.0" encoding="utf-8"?>
<ds:datastoreItem xmlns:ds="http://schemas.openxmlformats.org/officeDocument/2006/customXml" ds:itemID="{63C2D144-82C7-41AF-B037-9E14233BE03D}"/>
</file>

<file path=customXml/itemProps2.xml><?xml version="1.0" encoding="utf-8"?>
<ds:datastoreItem xmlns:ds="http://schemas.openxmlformats.org/officeDocument/2006/customXml" ds:itemID="{6C6825A5-51BE-45D8-A13F-6AC0D172CC2C}"/>
</file>

<file path=customXml/itemProps3.xml><?xml version="1.0" encoding="utf-8"?>
<ds:datastoreItem xmlns:ds="http://schemas.openxmlformats.org/officeDocument/2006/customXml" ds:itemID="{6578E673-7368-4131-ACDE-D9A54C45A644}"/>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12</Slides>
  <Notes>12</Notes>
  <HiddenSlides>0</HiddenSlide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Modulo</vt:lpstr>
      <vt:lpstr>GDPR for Mekanikerlærlinge – Regler og God Praksis i Værkstedet</vt:lpstr>
      <vt:lpstr>Grundlæggende forståelse af GDPR</vt:lpstr>
      <vt:lpstr>Hvad er GDPR, og hvorfor er det vigtigt i et værksted?</vt:lpstr>
      <vt:lpstr>Hvad er personoplysninger i mekanikerfaget?</vt:lpstr>
      <vt:lpstr>Regler og principper i praksis</vt:lpstr>
      <vt:lpstr>De grundlæggende GDPR-principper forklaret for lærlinge</vt:lpstr>
      <vt:lpstr>Hvad må du gøre – og hvad må du ikke?</vt:lpstr>
      <vt:lpstr>Datasikkerhed i den daglige værkstedsrutine</vt:lpstr>
      <vt:lpstr>Rettigheder, ansvar og konsekvenser</vt:lpstr>
      <vt:lpstr>Kundernes og medarbejdernes rettigheder</vt:lpstr>
      <vt:lpstr>Hvad er et databrud, og hvad gør du?</vt:lpstr>
      <vt:lpstr>Konsekvenser og god GDPR-kultur i værkstedet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kean@eucsyd.dk</dc:creator>
  <cp:lastModifiedBy>kean@eucsyd.dk</cp:lastModifiedBy>
  <cp:revision>5</cp:revision>
  <dcterms:modified xsi:type="dcterms:W3CDTF">2026-07-01T06:44:19Z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0x01010020B9C09282CE424BA00C7E5122D50358</vt:lpwstr>
  </property>
</Properties>
</file>