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49.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1" r:id="rId2"/>
    <p:sldId id="2562" r:id="rId3"/>
    <p:sldId id="2563" r:id="rId4"/>
    <p:sldId id="2564" r:id="rId5"/>
    <p:sldId id="2565" r:id="rId6"/>
    <p:sldId id="2566" r:id="rId7"/>
    <p:sldId id="2567" r:id="rId8"/>
    <p:sldId id="2568" r:id="rId9"/>
    <p:sldId id="2569" r:id="rId10"/>
    <p:sldId id="2571" r:id="rId11"/>
    <p:sldId id="2572" r:id="rId12"/>
    <p:sldId id="2573" r:id="rId13"/>
    <p:sldId id="2574" r:id="rId14"/>
    <p:sldId id="2575" r:id="rId15"/>
    <p:sldId id="257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I som mekaniker-assistent" id="{9B3FC686-A76A-4F62-9EB5-53FAA47973AD}">
          <p14:sldIdLst>
            <p14:sldId id="2561"/>
          </p14:sldIdLst>
        </p14:section>
        <p14:section name="Introduktion til AI i værkstedet" id="{96134167-556F-44B3-9C4A-545481293C09}">
          <p14:sldIdLst>
            <p14:sldId id="2562"/>
            <p14:sldId id="2563"/>
            <p14:sldId id="2564"/>
            <p14:sldId id="2565"/>
            <p14:sldId id="2566"/>
            <p14:sldId id="2567"/>
            <p14:sldId id="2568"/>
            <p14:sldId id="2569"/>
            <p14:sldId id="2571"/>
            <p14:sldId id="2572"/>
            <p14:sldId id="2573"/>
            <p14:sldId id="2574"/>
            <p14:sldId id="2575"/>
            <p14:sldId id="25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neth Andersen" userId="92485eea-1c26-45b0-be8c-895cb2be5310" providerId="ADAL" clId="{01B89E76-E2A3-4D79-8BA3-84E0D58E2D4A}"/>
    <pc:docChg chg="undo custSel addSld delSld modSld modSection">
      <pc:chgData name="Kenneth Andersen" userId="92485eea-1c26-45b0-be8c-895cb2be5310" providerId="ADAL" clId="{01B89E76-E2A3-4D79-8BA3-84E0D58E2D4A}" dt="2026-08-05T06:03:16.591" v="130" actId="47"/>
      <pc:docMkLst>
        <pc:docMk/>
      </pc:docMkLst>
      <pc:sldChg chg="modSp del">
        <pc:chgData name="Kenneth Andersen" userId="92485eea-1c26-45b0-be8c-895cb2be5310" providerId="ADAL" clId="{01B89E76-E2A3-4D79-8BA3-84E0D58E2D4A}" dt="2026-08-05T06:03:16.591" v="130" actId="47"/>
        <pc:sldMkLst>
          <pc:docMk/>
          <pc:sldMk cId="4242777608" sldId="25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BEDAA9-CFC9-4870-994C-1D11574EF24C}" type="datetimeFigureOut">
              <a:t>18-08-2026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11FA2C-AB4D-4178-874B-5510F8DFEEC5}" type="slidenum">
              <a:t>‹nr.›</a:t>
            </a:fld>
            <a:endParaRPr lang="en-US"/>
          </a:p>
        </p:txBody>
      </p:sp>
    </p:spTree>
    <p:extLst>
      <p:ext uri="{BB962C8B-B14F-4D97-AF65-F5344CB8AC3E}">
        <p14:creationId xmlns:p14="http://schemas.microsoft.com/office/powerpoint/2010/main" val="2762947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AI-genereret indhold kan være ukorrekt.
---
</a:t>
            </a:r>
          </a:p>
        </p:txBody>
      </p:sp>
      <p:sp>
        <p:nvSpPr>
          <p:cNvPr id="4" name="Slide Number Placeholder 3"/>
          <p:cNvSpPr>
            <a:spLocks noGrp="1"/>
          </p:cNvSpPr>
          <p:nvPr>
            <p:ph type="sldNum" sz="quarter" idx="5"/>
          </p:nvPr>
        </p:nvSpPr>
        <p:spPr/>
        <p:txBody>
          <a:bodyPr/>
          <a:lstStyle/>
          <a:p>
            <a:fld id="{1E4149E4-D457-4F9D-B965-07AAEF22B301}" type="slidenum">
              <a:t>1</a:t>
            </a:fld>
            <a:endParaRPr lang="en-US"/>
          </a:p>
        </p:txBody>
      </p:sp>
    </p:spTree>
    <p:extLst>
      <p:ext uri="{BB962C8B-B14F-4D97-AF65-F5344CB8AC3E}">
        <p14:creationId xmlns:p14="http://schemas.microsoft.com/office/powerpoint/2010/main" val="337002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 som værktøj i det moderne værksted, Formålet med at arbejde med AI, Hvordan bruges AI i autobranchen, Vigtigt at huske: AI har ikke altid ret, Hvad går opgaven ud på, Vurdering af AI-svar, Kritiske overvejelser i praksis, Refleksion: Hvornår er AI nyttig – og hvornår er den farlig, AI som kollega – dit ansvar som mekaniker</a:t>
            </a:r>
          </a:p>
        </p:txBody>
      </p:sp>
      <p:sp>
        <p:nvSpPr>
          <p:cNvPr id="4" name="Slide Number Placeholder 3"/>
          <p:cNvSpPr>
            <a:spLocks noGrp="1"/>
          </p:cNvSpPr>
          <p:nvPr>
            <p:ph type="sldNum" sz="quarter" idx="5"/>
          </p:nvPr>
        </p:nvSpPr>
        <p:spPr/>
        <p:txBody>
          <a:bodyPr/>
          <a:lstStyle/>
          <a:p>
            <a:fld id="{1E4149E4-D457-4F9D-B965-07AAEF22B301}" type="slidenum">
              <a:t>2</a:t>
            </a:fld>
            <a:endParaRPr lang="en-US"/>
          </a:p>
        </p:txBody>
      </p:sp>
    </p:spTree>
    <p:extLst>
      <p:ext uri="{BB962C8B-B14F-4D97-AF65-F5344CB8AC3E}">
        <p14:creationId xmlns:p14="http://schemas.microsoft.com/office/powerpoint/2010/main" val="398859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Kunstig intelligens, også kaldet AI, bliver i stigende grad en del af hverdagen i autobranchen. På moderne værksteder bruges digitale systemer allerede til fejlkodelæsning, arbejdsplanlægning og dokumentation, og AI kan ses som et supplement til disse værktøjer. I denne sammenhæng fungerer AI som en slags digital assistent, der kan hjælpe mekanikeren med at finde information, få overblik over mulige fejlårsager og foreslå løsninger. Det er dog vigtigt at forstå, at AI ikke er en erstatning for faglig viden eller erfaring. AI bygger sine svar på store mængder data og mønstre, men den har ikke praktisk erfaring med biler eller konkrete situationer på værkstedet. Derfor skal AI bruges med omtanke. I værkstedet kan AI eksempelvis bruges til at forklare betydningen af en fejlkode, foreslå typiske årsager til en fejl eller give et overblik over mulige næste skridt i en fejlfinding. Samtidig kan AI være hurtig og tilgængelig, hvilket kan spare tid i en travl hverdag. Men netop fordi AI kan virke overbevisende, er det afgørende, at mekanikeren altid forholder sig kritisk til svarene. En professionel mekaniker tager ansvar for sit arbejde og bruger AI som et hjælpemiddel – ikke som en facitliste. Denne opgave har derfor til formål at træne jer i at bruge AI på en faglig, ansvarlig og kritisk måde, så I bliver bedre rustet til den digitale virkelighed i autobranchen.</a:t>
            </a:r>
          </a:p>
        </p:txBody>
      </p:sp>
      <p:sp>
        <p:nvSpPr>
          <p:cNvPr id="4" name="Slide Number Placeholder 3"/>
          <p:cNvSpPr>
            <a:spLocks noGrp="1"/>
          </p:cNvSpPr>
          <p:nvPr>
            <p:ph type="sldNum" sz="quarter" idx="5"/>
          </p:nvPr>
        </p:nvSpPr>
        <p:spPr/>
        <p:txBody>
          <a:bodyPr/>
          <a:lstStyle/>
          <a:p>
            <a:fld id="{1E4149E4-D457-4F9D-B965-07AAEF22B301}" type="slidenum">
              <a:t>3</a:t>
            </a:fld>
            <a:endParaRPr lang="en-US"/>
          </a:p>
        </p:txBody>
      </p:sp>
    </p:spTree>
    <p:extLst>
      <p:ext uri="{BB962C8B-B14F-4D97-AF65-F5344CB8AC3E}">
        <p14:creationId xmlns:p14="http://schemas.microsoft.com/office/powerpoint/2010/main" val="1312863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Formålet med denne opgave er ikke, at I skal lære at få AI til at give det rigtige svar hver gang, men derimod at I lærer at bruge AI som et fagligt værktøj. En vigtig del af arbejdet som mekaniker er at kunne vurdere information og træffe beslutninger på et fagligt grundlag. Når I bruger AI, træner I netop denne kompetence. I lærer at stille relevante og præcise spørgsmål, som kan give brugbare svar. Samtidig lærer I at gennemskue, når et svar er for overfladisk, upræcist eller direkte forkert. AI kan være stærk til at give et hurtigt overblik eller foreslå generelle løsninger, men den kan mangle vigtige detaljer, som kun findes i værkstedshåndbøger eller gennem erfaring. Ved at sammenligne AI-svar med officielle værkstedshåndbøger og lærerens viden bliver I bedre til at forstå forskellen på generel viden og fagligt korrekt information. Målet er, at I opbygger en sund skepsis og lærer at tage ansvar for jeres egne vurderinger. I praksis betyder det, at I ikke blot accepterer et AI-svar, men aktivt forholder jer til, om det giver mening i forhold til den konkrete bil, fejlkode og situation. Denne tilgang er afgørende for at undgå fejl, sikre kvalitet i arbejdet og opretholde kundernes tillid til værkstedet.</a:t>
            </a:r>
          </a:p>
        </p:txBody>
      </p:sp>
      <p:sp>
        <p:nvSpPr>
          <p:cNvPr id="4" name="Slide Number Placeholder 3"/>
          <p:cNvSpPr>
            <a:spLocks noGrp="1"/>
          </p:cNvSpPr>
          <p:nvPr>
            <p:ph type="sldNum" sz="quarter" idx="5"/>
          </p:nvPr>
        </p:nvSpPr>
        <p:spPr/>
        <p:txBody>
          <a:bodyPr/>
          <a:lstStyle/>
          <a:p>
            <a:fld id="{1E4149E4-D457-4F9D-B965-07AAEF22B301}" type="slidenum">
              <a:t>4</a:t>
            </a:fld>
            <a:endParaRPr lang="en-US"/>
          </a:p>
        </p:txBody>
      </p:sp>
    </p:spTree>
    <p:extLst>
      <p:ext uri="{BB962C8B-B14F-4D97-AF65-F5344CB8AC3E}">
        <p14:creationId xmlns:p14="http://schemas.microsoft.com/office/powerpoint/2010/main" val="3289090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I autobranchen begynder AI allerede at spille en rolle på flere områder. Mange mekanikere bruger AI-baserede værktøjer til at få hjælp til fejlfinding, især når de står over for komplekse eller mindre kendte problemer. AI kan hurtigt foreslå mulige årsager til en fejl baseret på symptomer og fejlkoder, hvilket kan give mekanikeren et godt udgangspunkt for videre undersøgelse. Derudover kan AI bruges til informationssøgning, for eksempel til at forklare tekniske begreber, systemopbygning eller arbejdsgange. I nogle tilfælde kan AI også hjælpe med at formulere forklaringer til kunder på en mere forståelig måde. Det er dog vigtigt at huske, at AI ikke altid er opdateret med de nyeste tekniske ændringer, softwareopdateringer eller producent-specifikke krav. Derfor kan AI aldrig stå alene. I praksis bruges AI bedst som et supplement til eksisterende værktøjer som diagnosetestere, værkstedsmanualer og tekniske databaser. Når AI anvendes korrekt, kan det spare tid, øge forståelsen og understøtte en mere struktureret fejlfinding. Men uden faglig vurdering kan det også føre til misforståelser og forkerte beslutninger.</a:t>
            </a:r>
          </a:p>
        </p:txBody>
      </p:sp>
      <p:sp>
        <p:nvSpPr>
          <p:cNvPr id="4" name="Slide Number Placeholder 3"/>
          <p:cNvSpPr>
            <a:spLocks noGrp="1"/>
          </p:cNvSpPr>
          <p:nvPr>
            <p:ph type="sldNum" sz="quarter" idx="5"/>
          </p:nvPr>
        </p:nvSpPr>
        <p:spPr/>
        <p:txBody>
          <a:bodyPr/>
          <a:lstStyle/>
          <a:p>
            <a:fld id="{1E4149E4-D457-4F9D-B965-07AAEF22B301}" type="slidenum">
              <a:t>5</a:t>
            </a:fld>
            <a:endParaRPr lang="en-US"/>
          </a:p>
        </p:txBody>
      </p:sp>
    </p:spTree>
    <p:extLst>
      <p:ext uri="{BB962C8B-B14F-4D97-AF65-F5344CB8AC3E}">
        <p14:creationId xmlns:p14="http://schemas.microsoft.com/office/powerpoint/2010/main" val="1804119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En af de vigtigste pointer i arbejdet med AI er at forstå, at AI ikke altid har ret. Selvom svarene ofte lyder sikre og professionelle, kan de være baseret på generelle antagelser eller ufuldstændige oplysninger. AI kan for eksempel foreslå en løsning, der ikke passer til den specifikke bilmodel, motorvariant eller softwareversion. Derudover kan AI mangle viden om producentens seneste servicebulletiner eller kampagner. Som mekaniker er det derfor dit ansvar at sikre, at arbejdet udføres korrekt og efter gældende retningslinjer. Det betyder, at AI-svar altid skal kontrolleres og sammenholdes med pålidelige kilder. Hvis man blindt følger AI uden at tænke selv, kan det føre til fejldiagnoser, unødige reparationer og i værste fald sikkerhedsproblemer. Derfor skal AI ses som en kollega, der kan komme med forslag, men som også kan tage fejl. Den endelige beslutning ligger altid hos mekanikeren. Denne opgave skal hjælpe jer med at opbygge netop denne forståelse og ansvarsfølelse.</a:t>
            </a:r>
          </a:p>
        </p:txBody>
      </p:sp>
      <p:sp>
        <p:nvSpPr>
          <p:cNvPr id="4" name="Slide Number Placeholder 3"/>
          <p:cNvSpPr>
            <a:spLocks noGrp="1"/>
          </p:cNvSpPr>
          <p:nvPr>
            <p:ph type="sldNum" sz="quarter" idx="5"/>
          </p:nvPr>
        </p:nvSpPr>
        <p:spPr/>
        <p:txBody>
          <a:bodyPr/>
          <a:lstStyle/>
          <a:p>
            <a:fld id="{1E4149E4-D457-4F9D-B965-07AAEF22B301}" type="slidenum">
              <a:t>6</a:t>
            </a:fld>
            <a:endParaRPr lang="en-US"/>
          </a:p>
        </p:txBody>
      </p:sp>
    </p:spTree>
    <p:extLst>
      <p:ext uri="{BB962C8B-B14F-4D97-AF65-F5344CB8AC3E}">
        <p14:creationId xmlns:p14="http://schemas.microsoft.com/office/powerpoint/2010/main" val="1491055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I denne opgave skal I aktivt arbejde med AI som mekaniker-assistent. I skal stille mindst tre faglige spørgsmål til en generativ AI, for eksempel om fejlfinding, årsager til en fejlkode eller mulige løsninger. Det er vigtigt, at spørgsmålene er så præcise og faglige som muligt, da kvaliteten af AI’s svar ofte afhænger af kvaliteten af spørgsmålet. Når I har fået svar fra AI, skal I sammenligne dem med information fra værkstedshåndbøger og lærerens faglige vurdering. Formålet med sammenligningen er at identificere forskelle og ligheder mellem AI’s svar og de officielle eller erfaringsbaserede kilder. På den måde bliver I bevidste om, hvor AI rammer rigtigt, og hvor den kommer til kort. Opgaven kræver, at I dokumenterer jeres overvejelser og viser, at I har tænkt kritisk over de svar, I har modtaget.</a:t>
            </a:r>
          </a:p>
        </p:txBody>
      </p:sp>
      <p:sp>
        <p:nvSpPr>
          <p:cNvPr id="4" name="Slide Number Placeholder 3"/>
          <p:cNvSpPr>
            <a:spLocks noGrp="1"/>
          </p:cNvSpPr>
          <p:nvPr>
            <p:ph type="sldNum" sz="quarter" idx="5"/>
          </p:nvPr>
        </p:nvSpPr>
        <p:spPr/>
        <p:txBody>
          <a:bodyPr/>
          <a:lstStyle/>
          <a:p>
            <a:fld id="{1E4149E4-D457-4F9D-B965-07AAEF22B301}" type="slidenum">
              <a:t>7</a:t>
            </a:fld>
            <a:endParaRPr lang="en-US"/>
          </a:p>
        </p:txBody>
      </p:sp>
    </p:spTree>
    <p:extLst>
      <p:ext uri="{BB962C8B-B14F-4D97-AF65-F5344CB8AC3E}">
        <p14:creationId xmlns:p14="http://schemas.microsoft.com/office/powerpoint/2010/main" val="1135535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Når I vurderer AI’s svar, skal I fokusere på tre centrale områder: korrekthed, brugbarhed og mangler. Korrekthed handler om, hvorvidt svaret er teknisk rigtigt og stemmer overens med værkstedshåndbøger og faglig viden. Brugbarhed handler om, hvorvidt svaret kan anvendes i praksis, for eksempel som støtte i fejlfinding eller som forklaring af et problem. Mangler handler om, hvad AI ikke har taget højde for, såsom specifikke måleværdier, sikkerhedshensyn eller producentkrav. Ved systematisk at arbejde med disse tre vurderingspunkter opbygger I en struktureret tilgang til at bruge AI. Det gør jer bedre i stand til hurtigt at afgøre, om et AI-svar kan bruges direkte, eller om det kræver yderligere undersøgelse. Denne kompetence er vigtig i en branche, hvor kvalitet og sikkerhed er afgørende.</a:t>
            </a:r>
          </a:p>
        </p:txBody>
      </p:sp>
      <p:sp>
        <p:nvSpPr>
          <p:cNvPr id="4" name="Slide Number Placeholder 3"/>
          <p:cNvSpPr>
            <a:spLocks noGrp="1"/>
          </p:cNvSpPr>
          <p:nvPr>
            <p:ph type="sldNum" sz="quarter" idx="5"/>
          </p:nvPr>
        </p:nvSpPr>
        <p:spPr/>
        <p:txBody>
          <a:bodyPr/>
          <a:lstStyle/>
          <a:p>
            <a:fld id="{1E4149E4-D457-4F9D-B965-07AAEF22B301}" type="slidenum">
              <a:t>8</a:t>
            </a:fld>
            <a:endParaRPr lang="en-US"/>
          </a:p>
        </p:txBody>
      </p:sp>
    </p:spTree>
    <p:extLst>
      <p:ext uri="{BB962C8B-B14F-4D97-AF65-F5344CB8AC3E}">
        <p14:creationId xmlns:p14="http://schemas.microsoft.com/office/powerpoint/2010/main" val="3995826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Når I arbejder med AI i praksis, er det vigtigt at stille jer selv kritiske spørgsmål. Kan svaret bruges direkte på den konkrete bil? Er informationen for generel, eller er den tilpasset situationen? Mangler der vigtige detaljer, som kan have betydning for reparationen? Disse overvejelser hjælper jer med at undgå at tage forhastede beslutninger. I en virkelig værkstedssituation kan en forkert beslutning koste tid, penge og kundetillid. Derfor er det afgørende, at I træner evnen til at stoppe op og vurdere informationen, før I handler. AI kan være et effektivt værktøj, men kun hvis det bruges med omtanke og faglig indsigt.</a:t>
            </a:r>
          </a:p>
        </p:txBody>
      </p:sp>
      <p:sp>
        <p:nvSpPr>
          <p:cNvPr id="4" name="Slide Number Placeholder 3"/>
          <p:cNvSpPr>
            <a:spLocks noGrp="1"/>
          </p:cNvSpPr>
          <p:nvPr>
            <p:ph type="sldNum" sz="quarter" idx="5"/>
          </p:nvPr>
        </p:nvSpPr>
        <p:spPr/>
        <p:txBody>
          <a:bodyPr/>
          <a:lstStyle/>
          <a:p>
            <a:fld id="{1E4149E4-D457-4F9D-B965-07AAEF22B301}" type="slidenum">
              <a:t>9</a:t>
            </a:fld>
            <a:endParaRPr lang="en-US"/>
          </a:p>
        </p:txBody>
      </p:sp>
    </p:spTree>
    <p:extLst>
      <p:ext uri="{BB962C8B-B14F-4D97-AF65-F5344CB8AC3E}">
        <p14:creationId xmlns:p14="http://schemas.microsoft.com/office/powerpoint/2010/main" val="3809477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En god måde at forstå AI på er at se den som en kollega. Den kan være hjælpsom, komme med idéer og give input, men den har ikke det endelige ansvar. Det ansvar ligger altid hos dig som mekaniker. Det er dig, der står inde for kvaliteten af arbejdet, sikkerheden og kundens tillid. Ved at bruge AI på en ansvarlig måde viser du professionalisme og faglig modenhed. Denne opgave skal hjælpe dig med at udvikle netop disse kompetencer, så du bliver bedre rustet til en branche, hvor digitale værktøjer og teknologier spiller en stadig større rolle.</a:t>
            </a:r>
          </a:p>
        </p:txBody>
      </p:sp>
      <p:sp>
        <p:nvSpPr>
          <p:cNvPr id="4" name="Slide Number Placeholder 3"/>
          <p:cNvSpPr>
            <a:spLocks noGrp="1"/>
          </p:cNvSpPr>
          <p:nvPr>
            <p:ph type="sldNum" sz="quarter" idx="5"/>
          </p:nvPr>
        </p:nvSpPr>
        <p:spPr/>
        <p:txBody>
          <a:bodyPr/>
          <a:lstStyle/>
          <a:p>
            <a:fld id="{1E4149E4-D457-4F9D-B965-07AAEF22B301}" type="slidenum">
              <a:t>10</a:t>
            </a:fld>
            <a:endParaRPr lang="en-US"/>
          </a:p>
        </p:txBody>
      </p:sp>
    </p:spTree>
    <p:extLst>
      <p:ext uri="{BB962C8B-B14F-4D97-AF65-F5344CB8AC3E}">
        <p14:creationId xmlns:p14="http://schemas.microsoft.com/office/powerpoint/2010/main" val="2060054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rtlCol="0" anchor="t">
            <a:normAutofit/>
          </a:bodyPr>
          <a:lstStyle>
            <a:lvl1pPr algn="l">
              <a:defRPr sz="7000"/>
            </a:lvl1pPr>
          </a:lstStyle>
          <a:p>
            <a:pPr rtl="0"/>
            <a:r>
              <a:rPr lang="da"/>
              <a:t>Klik for at redigere titeltypografier i master</a:t>
            </a:r>
            <a:endParaRPr lang="en-US"/>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rtlCol="0"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422651734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rtlCol="0" anchor="b">
            <a:normAutofit/>
          </a:bodyPr>
          <a:lstStyle>
            <a:lvl1pPr algn="l">
              <a:defRPr sz="7200"/>
            </a:lvl1pPr>
          </a:lstStyle>
          <a:p>
            <a:pPr rtl="0"/>
            <a:r>
              <a:rPr lang="da"/>
              <a:t>Klik for at redigere titeltypografier i master</a:t>
            </a:r>
            <a:endParaRPr lang="en-US"/>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rtlCol="0"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61427834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rtlCol="0" anchor="b">
            <a:normAutofit/>
          </a:bodyPr>
          <a:lstStyle>
            <a:lvl1pPr algn="ctr">
              <a:defRPr sz="6000"/>
            </a:lvl1pPr>
          </a:lstStyle>
          <a:p>
            <a:pPr rtl="0"/>
            <a:r>
              <a:rPr lang="da"/>
              <a:t>Klik for at redigere titeltypografier i master</a:t>
            </a:r>
            <a:endParaRPr lang="en-US"/>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rtlCol="0">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63558458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foto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rtlCol="0" anchor="b">
            <a:normAutofit/>
          </a:bodyPr>
          <a:lstStyle>
            <a:lvl1pPr algn="l">
              <a:defRPr sz="4000"/>
            </a:lvl1pPr>
          </a:lstStyle>
          <a:p>
            <a:pPr rtl="0"/>
            <a:r>
              <a:rPr lang="da"/>
              <a:t>Klik for at redigere titeltypografier i master</a:t>
            </a:r>
            <a:endParaRPr lang="en-US"/>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rtlCol="0"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11" name="Pladsholder til billede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7" name="Pladsholder til dato 6">
            <a:extLst>
              <a:ext uri="{FF2B5EF4-FFF2-40B4-BE49-F238E27FC236}">
                <a16:creationId xmlns:a16="http://schemas.microsoft.com/office/drawing/2014/main" id="{1AA6C9C7-A264-237A-7F3C-46E6A7A9646D}"/>
              </a:ext>
            </a:extLst>
          </p:cNvPr>
          <p:cNvSpPr>
            <a:spLocks noGrp="1"/>
          </p:cNvSpPr>
          <p:nvPr>
            <p:ph type="dt" sz="half" idx="14"/>
          </p:nvPr>
        </p:nvSpPr>
        <p:spPr/>
        <p:txBody>
          <a:bodyPr rtlCol="0"/>
          <a:lstStyle/>
          <a:p>
            <a:pPr rtl="0"/>
            <a:r>
              <a:rPr lang="en-US"/>
              <a:t>20/2/2025</a:t>
            </a:r>
          </a:p>
        </p:txBody>
      </p:sp>
      <p:sp>
        <p:nvSpPr>
          <p:cNvPr id="8" name="Pladsholder til sidefod 7">
            <a:extLst>
              <a:ext uri="{FF2B5EF4-FFF2-40B4-BE49-F238E27FC236}">
                <a16:creationId xmlns:a16="http://schemas.microsoft.com/office/drawing/2014/main" id="{1B5B8C48-05E9-5280-3F6A-22F8BCBB477E}"/>
              </a:ext>
            </a:extLst>
          </p:cNvPr>
          <p:cNvSpPr>
            <a:spLocks noGrp="1"/>
          </p:cNvSpPr>
          <p:nvPr>
            <p:ph type="ftr" sz="quarter" idx="15"/>
          </p:nvPr>
        </p:nvSpPr>
        <p:spPr/>
        <p:txBody>
          <a:bodyPr rtlCol="0"/>
          <a:lstStyle/>
          <a:p>
            <a:pPr rtl="0"/>
            <a:r>
              <a:rPr lang="da"/>
              <a:t>Eksempel på fodnotetekst</a:t>
            </a:r>
          </a:p>
        </p:txBody>
      </p:sp>
      <p:sp>
        <p:nvSpPr>
          <p:cNvPr id="9" name="Pladsholder til slidenumm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71100625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foto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rtlCol="0" anchor="b">
            <a:normAutofit/>
          </a:bodyPr>
          <a:lstStyle>
            <a:lvl1pPr algn="l">
              <a:defRPr sz="5400"/>
            </a:lvl1pPr>
          </a:lstStyle>
          <a:p>
            <a:pPr rtl="0"/>
            <a:r>
              <a:rPr lang="da"/>
              <a:t>Klik for at redigere titeltypografier i master</a:t>
            </a:r>
            <a:endParaRPr lang="en-US"/>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rtlCol="0"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11" name="Pladsholder til billede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rtlCol="0"/>
          <a:lstStyle>
            <a:lvl1pPr>
              <a:defRPr>
                <a:solidFill>
                  <a:schemeClr val="tx1"/>
                </a:solidFill>
                <a:effectLst/>
              </a:defRPr>
            </a:lvl1pPr>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6618733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foto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rtlCol="0" anchor="t">
            <a:normAutofit/>
          </a:bodyPr>
          <a:lstStyle>
            <a:lvl1pPr algn="l">
              <a:defRPr sz="5200"/>
            </a:lvl1pPr>
          </a:lstStyle>
          <a:p>
            <a:pPr rtl="0"/>
            <a:r>
              <a:rPr lang="da"/>
              <a:t>Klik for at redigere titeltypografier i master</a:t>
            </a:r>
            <a:endParaRPr lang="en-US"/>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rtlCol="0"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11" name="Pladsholder til billede 10">
            <a:extLst>
              <a:ext uri="{FF2B5EF4-FFF2-40B4-BE49-F238E27FC236}">
                <a16:creationId xmlns:a16="http://schemas.microsoft.com/office/drawing/2014/main" id="{B24A208E-BD69-BB12-21B8-DA405B501FA8}"/>
              </a:ext>
            </a:extLst>
          </p:cNvPr>
          <p:cNvSpPr>
            <a:spLocks noGrp="1"/>
          </p:cNvSpPr>
          <p:nvPr>
            <p:ph type="pic" sz="quarter" idx="13"/>
          </p:nvPr>
        </p:nvSpPr>
        <p:spPr>
          <a:xfrm>
            <a:off x="5596128" y="0"/>
            <a:ext cx="6595872"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7" name="Pladsholder til dato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rtlCol="0"/>
          <a:lstStyle/>
          <a:p>
            <a:pPr rtl="0"/>
            <a:r>
              <a:rPr lang="en-US"/>
              <a:t>20/2/2025</a:t>
            </a:r>
          </a:p>
        </p:txBody>
      </p:sp>
      <p:sp>
        <p:nvSpPr>
          <p:cNvPr id="8" name="Pladsholder til sidefod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rtlCol="0"/>
          <a:lstStyle/>
          <a:p>
            <a:pPr rtl="0"/>
            <a:r>
              <a:rPr lang="da"/>
              <a:t>Eksempel på fodnotetekst</a:t>
            </a:r>
          </a:p>
        </p:txBody>
      </p:sp>
      <p:sp>
        <p:nvSpPr>
          <p:cNvPr id="9" name="Pladsholder til slidenumm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42299977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ktionsoverskrift">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rtlCol="0" anchor="b">
            <a:normAutofit/>
          </a:bodyPr>
          <a:lstStyle>
            <a:lvl1pPr algn="l">
              <a:defRPr sz="7400"/>
            </a:lvl1pPr>
          </a:lstStyle>
          <a:p>
            <a:pPr rtl="0"/>
            <a:r>
              <a:rPr lang="da"/>
              <a:t>Klik for at redigere titeltypografier i master</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2056242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gsord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rtlCol="0" anchor="b">
            <a:normAutofit/>
          </a:bodyPr>
          <a:lstStyle>
            <a:lvl1pPr>
              <a:defRPr sz="4400"/>
            </a:lvl1pPr>
          </a:lstStyle>
          <a:p>
            <a:pPr rtl="0"/>
            <a:r>
              <a:rPr lang="da"/>
              <a:t>Klik for at redigere titeltypografier i master</a:t>
            </a:r>
          </a:p>
        </p:txBody>
      </p:sp>
      <p:sp>
        <p:nvSpPr>
          <p:cNvPr id="7" name="Pladsholder til indhold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rtlCol="0">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3" name="Pladsholder til dato 2">
            <a:extLst>
              <a:ext uri="{FF2B5EF4-FFF2-40B4-BE49-F238E27FC236}">
                <a16:creationId xmlns:a16="http://schemas.microsoft.com/office/drawing/2014/main" id="{6CC77F2D-39D2-22F7-CF0B-39D63EBF00B7}"/>
              </a:ext>
            </a:extLst>
          </p:cNvPr>
          <p:cNvSpPr>
            <a:spLocks noGrp="1"/>
          </p:cNvSpPr>
          <p:nvPr>
            <p:ph type="dt" sz="half" idx="10"/>
          </p:nvPr>
        </p:nvSpPr>
        <p:spPr/>
        <p:txBody>
          <a:bodyPr rtlCol="0"/>
          <a:lstStyle/>
          <a:p>
            <a:pPr rtl="0"/>
            <a:r>
              <a:rPr lang="en-US"/>
              <a:t>20/2/2025</a:t>
            </a:r>
          </a:p>
        </p:txBody>
      </p:sp>
      <p:sp>
        <p:nvSpPr>
          <p:cNvPr id="4" name="Pladsholder til sidefod 3">
            <a:extLst>
              <a:ext uri="{FF2B5EF4-FFF2-40B4-BE49-F238E27FC236}">
                <a16:creationId xmlns:a16="http://schemas.microsoft.com/office/drawing/2014/main" id="{0B12CFE6-D05E-5478-B3A4-81DC4DCD7410}"/>
              </a:ext>
            </a:extLst>
          </p:cNvPr>
          <p:cNvSpPr>
            <a:spLocks noGrp="1"/>
          </p:cNvSpPr>
          <p:nvPr>
            <p:ph type="ftr" sz="quarter" idx="11"/>
          </p:nvPr>
        </p:nvSpPr>
        <p:spPr/>
        <p:txBody>
          <a:bodyPr rtlCol="0"/>
          <a:lstStyle/>
          <a:p>
            <a:pPr rtl="0"/>
            <a:r>
              <a:rPr lang="da"/>
              <a:t>Eksempel på fodnotetekst</a:t>
            </a:r>
          </a:p>
        </p:txBody>
      </p:sp>
      <p:sp>
        <p:nvSpPr>
          <p:cNvPr id="5" name="Pladsholder til slidenumm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147201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gsordenfot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rtlCol="0" anchor="b">
            <a:normAutofit/>
          </a:bodyPr>
          <a:lstStyle>
            <a:lvl1pPr>
              <a:defRPr sz="4000"/>
            </a:lvl1pPr>
          </a:lstStyle>
          <a:p>
            <a:pPr rtl="0"/>
            <a:r>
              <a:rPr lang="da"/>
              <a:t>Klik for at redigere titeltypografier i master</a:t>
            </a:r>
            <a:endParaRPr lang="en-US"/>
          </a:p>
        </p:txBody>
      </p:sp>
      <p:sp>
        <p:nvSpPr>
          <p:cNvPr id="8" name="Pladsholder til billede 7">
            <a:extLst>
              <a:ext uri="{FF2B5EF4-FFF2-40B4-BE49-F238E27FC236}">
                <a16:creationId xmlns:a16="http://schemas.microsoft.com/office/drawing/2014/main" id="{9AC20259-235D-F9C3-3788-C1457976F5AC}"/>
              </a:ext>
            </a:extLst>
          </p:cNvPr>
          <p:cNvSpPr>
            <a:spLocks noGrp="1"/>
          </p:cNvSpPr>
          <p:nvPr>
            <p:ph type="pic" sz="quarter" idx="14"/>
          </p:nvPr>
        </p:nvSpPr>
        <p:spPr>
          <a:xfrm>
            <a:off x="0" y="0"/>
            <a:ext cx="6099048"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7" name="Pladsholder til indhold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rtlCol="0">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3" name="Pladsholder til dato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rtlCol="0"/>
          <a:lstStyle/>
          <a:p>
            <a:pPr rtl="0"/>
            <a:r>
              <a:rPr lang="en-US"/>
              <a:t>20/2/2025</a:t>
            </a:r>
          </a:p>
        </p:txBody>
      </p:sp>
      <p:sp>
        <p:nvSpPr>
          <p:cNvPr id="4" name="Pladsholder til sidefod 3">
            <a:extLst>
              <a:ext uri="{FF2B5EF4-FFF2-40B4-BE49-F238E27FC236}">
                <a16:creationId xmlns:a16="http://schemas.microsoft.com/office/drawing/2014/main" id="{0B12CFE6-D05E-5478-B3A4-81DC4DCD7410}"/>
              </a:ext>
            </a:extLst>
          </p:cNvPr>
          <p:cNvSpPr>
            <a:spLocks noGrp="1"/>
          </p:cNvSpPr>
          <p:nvPr>
            <p:ph type="ftr" sz="quarter" idx="11"/>
          </p:nvPr>
        </p:nvSpPr>
        <p:spPr/>
        <p:txBody>
          <a:bodyPr rtlCol="0"/>
          <a:lstStyle/>
          <a:p>
            <a:pPr rtl="0"/>
            <a:r>
              <a:rPr lang="da"/>
              <a:t>Eksempel på fodnotetekst</a:t>
            </a:r>
          </a:p>
        </p:txBody>
      </p:sp>
      <p:sp>
        <p:nvSpPr>
          <p:cNvPr id="5" name="Pladsholder til slidenumm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557643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Indhold 1 (ma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rtlCol="0" anchor="ctr">
            <a:normAutofit/>
          </a:bodyPr>
          <a:lstStyle>
            <a:lvl1pPr>
              <a:defRPr sz="2400"/>
            </a:lvl1pPr>
          </a:lstStyle>
          <a:p>
            <a:pPr rtl="0"/>
            <a:r>
              <a:rPr lang="da"/>
              <a:t>Klik for at redigere titeltypografier i master</a:t>
            </a:r>
          </a:p>
        </p:txBody>
      </p:sp>
      <p:sp>
        <p:nvSpPr>
          <p:cNvPr id="3" name="Pladsholder til indhold 2">
            <a:extLst>
              <a:ext uri="{FF2B5EF4-FFF2-40B4-BE49-F238E27FC236}">
                <a16:creationId xmlns:a16="http://schemas.microsoft.com/office/drawing/2014/main" id="{6C2DD052-3E45-E789-01F8-33250024ECBD}"/>
              </a:ext>
            </a:extLst>
          </p:cNvPr>
          <p:cNvSpPr>
            <a:spLocks noGrp="1"/>
          </p:cNvSpPr>
          <p:nvPr>
            <p:ph idx="1"/>
          </p:nvPr>
        </p:nvSpPr>
        <p:spPr>
          <a:xfrm>
            <a:off x="137159" y="776036"/>
            <a:ext cx="11924209" cy="5676965"/>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16938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Kun indhold (ma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rtlCol="0" anchor="ctr">
            <a:normAutofit/>
          </a:bodyPr>
          <a:lstStyle>
            <a:lvl1pPr>
              <a:defRPr sz="2400"/>
            </a:lvl1pPr>
          </a:lstStyle>
          <a:p>
            <a:pPr rtl="0"/>
            <a:r>
              <a:rPr lang="da"/>
              <a:t>Klik for at redigere titeltypografier i master</a:t>
            </a:r>
          </a:p>
        </p:txBody>
      </p:sp>
      <p:sp>
        <p:nvSpPr>
          <p:cNvPr id="3" name="Pladsholder til indhold 2">
            <a:extLst>
              <a:ext uri="{FF2B5EF4-FFF2-40B4-BE49-F238E27FC236}">
                <a16:creationId xmlns:a16="http://schemas.microsoft.com/office/drawing/2014/main" id="{6C2DD052-3E45-E789-01F8-33250024ECBD}"/>
              </a:ext>
            </a:extLst>
          </p:cNvPr>
          <p:cNvSpPr>
            <a:spLocks noGrp="1"/>
          </p:cNvSpPr>
          <p:nvPr>
            <p:ph idx="1"/>
          </p:nvPr>
        </p:nvSpPr>
        <p:spPr>
          <a:xfrm>
            <a:off x="137159" y="367091"/>
            <a:ext cx="11924209" cy="6123818"/>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942924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el, Indhold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p:txBody>
          <a:bodyPr rtlCol="0"/>
          <a:lstStyle/>
          <a:p>
            <a:pPr rtl="0"/>
            <a:r>
              <a:rPr lang="da"/>
              <a:t>Klik for at redigere titeltypografier i master</a:t>
            </a:r>
          </a:p>
        </p:txBody>
      </p:sp>
      <p:sp>
        <p:nvSpPr>
          <p:cNvPr id="3" name="Pladsholder til indhold 2">
            <a:extLst>
              <a:ext uri="{FF2B5EF4-FFF2-40B4-BE49-F238E27FC236}">
                <a16:creationId xmlns:a16="http://schemas.microsoft.com/office/drawing/2014/main" id="{6C2DD052-3E45-E789-01F8-33250024ECBD}"/>
              </a:ext>
            </a:extLst>
          </p:cNvPr>
          <p:cNvSpPr>
            <a:spLocks noGrp="1"/>
          </p:cNvSpPr>
          <p:nvPr>
            <p:ph idx="1"/>
          </p:nvPr>
        </p:nvSpPr>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4213836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Indhold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rtlCol="0">
            <a:normAutofit/>
          </a:bodyPr>
          <a:lstStyle>
            <a:lvl1pPr>
              <a:defRPr sz="440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rtlCol="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496521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Indhold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rtlCol="0">
            <a:normAutofit/>
          </a:bodyPr>
          <a:lstStyle>
            <a:lvl1pPr>
              <a:defRPr sz="360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450390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Indhold 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rtlCol="0">
            <a:normAutofit/>
          </a:bodyPr>
          <a:lstStyle>
            <a:lvl1pPr>
              <a:defRPr sz="360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565213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Indhold 5">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rtlCol="0">
            <a:normAutofit/>
          </a:bodyPr>
          <a:lstStyle>
            <a:lvl1pPr>
              <a:defRPr sz="360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1672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Indhold 6">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rtlCol="0">
            <a:normAutofit/>
          </a:bodyPr>
          <a:lstStyle>
            <a:lvl1pPr>
              <a:defRPr sz="320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230594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dhold foto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rtlCol="0" anchor="b"/>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793885" cy="6858000"/>
          </a:xfrm>
          <a:blipFill dpi="0" rotWithShape="1">
            <a:blip r:embed="rId2">
              <a:alphaModFix amt="60000"/>
            </a:blip>
            <a:srcRect/>
            <a:stretch>
              <a:fillRect/>
            </a:stretch>
          </a:blipFill>
        </p:spPr>
        <p:txBody>
          <a:bodyPr rtlCol="0"/>
          <a:lstStyle/>
          <a:p>
            <a:pPr rtl="0"/>
            <a:r>
              <a:rPr lang="da"/>
              <a:t>Klik på ikonet for at tilføje et billede</a:t>
            </a:r>
            <a:endParaRPr lang="en-US"/>
          </a:p>
        </p:txBody>
      </p:sp>
      <p:sp>
        <p:nvSpPr>
          <p:cNvPr id="8" name="Pladsholder til indhold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rtlCol="0"/>
          <a:lstStyle/>
          <a:p>
            <a:pPr rtl="0"/>
            <a:r>
              <a:rPr lang="en-US"/>
              <a:t>20/2/2025</a:t>
            </a:r>
          </a:p>
        </p:txBody>
      </p:sp>
      <p:sp>
        <p:nvSpPr>
          <p:cNvPr id="9" name="Pladsholder til sidefod 8">
            <a:extLst>
              <a:ext uri="{FF2B5EF4-FFF2-40B4-BE49-F238E27FC236}">
                <a16:creationId xmlns:a16="http://schemas.microsoft.com/office/drawing/2014/main" id="{C65BFCB1-FAA8-D03A-3B62-DCB2CF1CA112}"/>
              </a:ext>
            </a:extLst>
          </p:cNvPr>
          <p:cNvSpPr>
            <a:spLocks noGrp="1"/>
          </p:cNvSpPr>
          <p:nvPr>
            <p:ph type="ftr" sz="quarter" idx="16"/>
          </p:nvPr>
        </p:nvSpPr>
        <p:spPr/>
        <p:txBody>
          <a:bodyPr rtlCol="0"/>
          <a:lstStyle/>
          <a:p>
            <a:pPr rtl="0"/>
            <a:r>
              <a:rPr lang="da"/>
              <a:t>Eksempel på fodnotetekst</a:t>
            </a:r>
          </a:p>
        </p:txBody>
      </p:sp>
      <p:sp>
        <p:nvSpPr>
          <p:cNvPr id="10" name="Pladsholder til slidenumm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391324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hold foto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rtlCol="0" anchor="b"/>
          <a:lstStyle/>
          <a:p>
            <a:pPr rtl="0"/>
            <a:r>
              <a:rPr lang="da"/>
              <a:t>Klik for at redigere titeltypografier i master</a:t>
            </a:r>
          </a:p>
        </p:txBody>
      </p:sp>
      <p:sp>
        <p:nvSpPr>
          <p:cNvPr id="8" name="Pladsholder til indhold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7400544" y="0"/>
            <a:ext cx="4791456"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9" name="Pladsholder til dato 8">
            <a:extLst>
              <a:ext uri="{FF2B5EF4-FFF2-40B4-BE49-F238E27FC236}">
                <a16:creationId xmlns:a16="http://schemas.microsoft.com/office/drawing/2014/main" id="{81177663-FC76-DF36-EEB7-5BE4C6C82F3A}"/>
              </a:ext>
            </a:extLst>
          </p:cNvPr>
          <p:cNvSpPr>
            <a:spLocks noGrp="1"/>
          </p:cNvSpPr>
          <p:nvPr>
            <p:ph type="dt" sz="half" idx="15"/>
          </p:nvPr>
        </p:nvSpPr>
        <p:spPr/>
        <p:txBody>
          <a:bodyPr rtlCol="0"/>
          <a:lstStyle/>
          <a:p>
            <a:pPr rtl="0"/>
            <a:r>
              <a:rPr lang="en-US"/>
              <a:t>20/2/2025</a:t>
            </a:r>
          </a:p>
        </p:txBody>
      </p:sp>
      <p:sp>
        <p:nvSpPr>
          <p:cNvPr id="10" name="Pladsholder til sidefod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rtlCol="0"/>
          <a:lstStyle/>
          <a:p>
            <a:pPr rtl="0"/>
            <a:r>
              <a:rPr lang="da"/>
              <a:t>Eksempel på tekst i sidefod</a:t>
            </a:r>
          </a:p>
        </p:txBody>
      </p:sp>
      <p:sp>
        <p:nvSpPr>
          <p:cNvPr id="12" name="Pladsholder til slidenumm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7800495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dhold foto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rtlCol="0" anchor="b"/>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023360"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8" name="Pladsholder til indhold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3" name="Pladsholder til dato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rtlCol="0"/>
          <a:lstStyle/>
          <a:p>
            <a:pPr rtl="0"/>
            <a:r>
              <a:rPr lang="en-US"/>
              <a:t>20/2/2025</a:t>
            </a:r>
          </a:p>
        </p:txBody>
      </p:sp>
      <p:sp>
        <p:nvSpPr>
          <p:cNvPr id="4" name="Pladsholder til sidefod 3">
            <a:extLst>
              <a:ext uri="{FF2B5EF4-FFF2-40B4-BE49-F238E27FC236}">
                <a16:creationId xmlns:a16="http://schemas.microsoft.com/office/drawing/2014/main" id="{5446E4B5-B423-4137-0255-D68BAC85BE95}"/>
              </a:ext>
            </a:extLst>
          </p:cNvPr>
          <p:cNvSpPr>
            <a:spLocks noGrp="1"/>
          </p:cNvSpPr>
          <p:nvPr>
            <p:ph type="ftr" sz="quarter" idx="16"/>
          </p:nvPr>
        </p:nvSpPr>
        <p:spPr/>
        <p:txBody>
          <a:bodyPr rtlCol="0"/>
          <a:lstStyle/>
          <a:p>
            <a:pPr rtl="0"/>
            <a:r>
              <a:rPr lang="da"/>
              <a:t>Eksempel på tekst i sidefod</a:t>
            </a:r>
          </a:p>
        </p:txBody>
      </p:sp>
      <p:sp>
        <p:nvSpPr>
          <p:cNvPr id="9" name="Pladsholder til slidenumm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8511398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dhold foto 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rtlCol="0" anchor="b"/>
          <a:lstStyle/>
          <a:p>
            <a:pPr rtl="0"/>
            <a:r>
              <a:rPr lang="da"/>
              <a:t>Klik for at redigere titeltypografier i master</a:t>
            </a:r>
          </a:p>
        </p:txBody>
      </p:sp>
      <p:sp>
        <p:nvSpPr>
          <p:cNvPr id="8" name="Pladsholder til indhold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4" name="Pladsholder til dato 3">
            <a:extLst>
              <a:ext uri="{FF2B5EF4-FFF2-40B4-BE49-F238E27FC236}">
                <a16:creationId xmlns:a16="http://schemas.microsoft.com/office/drawing/2014/main" id="{9F3CAD5B-18BB-E21E-3A4C-7BAACB8519A4}"/>
              </a:ext>
            </a:extLst>
          </p:cNvPr>
          <p:cNvSpPr>
            <a:spLocks noGrp="1"/>
          </p:cNvSpPr>
          <p:nvPr>
            <p:ph type="dt" sz="half" idx="15"/>
          </p:nvPr>
        </p:nvSpPr>
        <p:spPr/>
        <p:txBody>
          <a:bodyPr rtlCol="0"/>
          <a:lstStyle/>
          <a:p>
            <a:pPr rtl="0"/>
            <a:r>
              <a:rPr lang="en-US"/>
              <a:t>20/2/2025</a:t>
            </a:r>
          </a:p>
        </p:txBody>
      </p:sp>
      <p:sp>
        <p:nvSpPr>
          <p:cNvPr id="9" name="Pladsholder til sidefod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rtlCol="0"/>
          <a:lstStyle/>
          <a:p>
            <a:pPr rtl="0"/>
            <a:r>
              <a:rPr lang="da"/>
              <a:t>Eksempel på fodnotetekst</a:t>
            </a:r>
          </a:p>
        </p:txBody>
      </p:sp>
      <p:sp>
        <p:nvSpPr>
          <p:cNvPr id="10" name="Pladsholder til slide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819369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dhold foto 5">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rtlCol="0" anchor="b"/>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6611509"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8" name="Pladsholder til indhold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rtlCol="0"/>
          <a:lstStyle>
            <a:lvl1pPr>
              <a:defRPr>
                <a:solidFill>
                  <a:schemeClr val="tx1"/>
                </a:solidFill>
                <a:effectLst/>
              </a:defRPr>
            </a:lvl1pPr>
          </a:lstStyle>
          <a:p>
            <a:pPr rtl="0"/>
            <a:r>
              <a:rPr lang="en-US"/>
              <a:t>20/2/2025</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4601703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dhold foto 6">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rtlCol="0" anchor="b"/>
          <a:lstStyle/>
          <a:p>
            <a:pPr rtl="0"/>
            <a:r>
              <a:rPr lang="da"/>
              <a:t>Klik for at redigere titeltypografier i master</a:t>
            </a:r>
          </a:p>
        </p:txBody>
      </p:sp>
      <p:sp>
        <p:nvSpPr>
          <p:cNvPr id="8" name="Pladsholder til indhold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rtlCol="0"/>
          <a:lstStyle/>
          <a:p>
            <a:pPr rtl="0"/>
            <a:r>
              <a:rPr lang="en-US"/>
              <a:t>20/2/2025</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5745480" y="0"/>
            <a:ext cx="6446520"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rtlCol="0"/>
          <a:lstStyle>
            <a:lvl1pPr>
              <a:defRPr>
                <a:solidFill>
                  <a:schemeClr val="tx1"/>
                </a:solidFill>
                <a:effectLst/>
              </a:defRPr>
            </a:lvl1pPr>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rtlCol="0"/>
          <a:lstStyle>
            <a:lvl1pPr>
              <a:defRPr>
                <a:solidFill>
                  <a:schemeClr val="tx1"/>
                </a:solidFill>
                <a:effectLst/>
              </a:defRPr>
            </a:lvl1pPr>
          </a:lstStyle>
          <a:p>
            <a:pPr rtl="0"/>
            <a:fld id="{CC057153-B650-4DEB-B370-79DDCFDCE934}" type="slidenum">
              <a:rPr lang="en-US" smtClean="0"/>
              <a:pPr rtl="0"/>
              <a:t>‹nr.›</a:t>
            </a:fld>
            <a:endParaRPr lang="en-US"/>
          </a:p>
        </p:txBody>
      </p:sp>
    </p:spTree>
    <p:extLst>
      <p:ext uri="{BB962C8B-B14F-4D97-AF65-F5344CB8AC3E}">
        <p14:creationId xmlns:p14="http://schemas.microsoft.com/office/powerpoint/2010/main" val="3177312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dhold foto 7">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rtlCol="0" anchor="b"/>
          <a:lstStyle>
            <a:lvl1pPr>
              <a:defRPr sz="320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492240"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8" name="Pladsholder til indhold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rtlCol="0"/>
          <a:lstStyle>
            <a:lvl1pPr>
              <a:defRPr>
                <a:solidFill>
                  <a:schemeClr val="tx1"/>
                </a:solidFill>
                <a:effectLst/>
              </a:defRPr>
            </a:lvl1pPr>
          </a:lstStyle>
          <a:p>
            <a:pPr rtl="0"/>
            <a:r>
              <a:rPr lang="en-US"/>
              <a:t>20/2/2025</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029317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dhold foto 8">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rtlCol="0" anchor="b"/>
          <a:lstStyle>
            <a:lvl1pPr>
              <a:defRPr sz="320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rtlCol="0"/>
          <a:lstStyle/>
          <a:p>
            <a:pPr rtl="0"/>
            <a:r>
              <a:rPr lang="en-US"/>
              <a:t>20/2/2025</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5917720" y="0"/>
            <a:ext cx="6274279"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rtlCol="0"/>
          <a:lstStyle>
            <a:lvl1pPr>
              <a:defRPr>
                <a:solidFill>
                  <a:schemeClr val="tx1"/>
                </a:solidFill>
                <a:effectLst/>
              </a:defRPr>
            </a:lvl1pPr>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rtlCol="0"/>
          <a:lstStyle>
            <a:lvl1pPr>
              <a:defRPr>
                <a:solidFill>
                  <a:schemeClr val="tx1"/>
                </a:solidFill>
                <a:effectLst/>
              </a:defRPr>
            </a:lvl1pPr>
          </a:lstStyle>
          <a:p>
            <a:pPr rtl="0"/>
            <a:fld id="{CC057153-B650-4DEB-B370-79DDCFDCE934}" type="slidenum">
              <a:rPr lang="en-US" smtClean="0"/>
              <a:pPr rtl="0"/>
              <a:t>‹nr.›</a:t>
            </a:fld>
            <a:endParaRPr lang="en-US"/>
          </a:p>
        </p:txBody>
      </p:sp>
    </p:spTree>
    <p:extLst>
      <p:ext uri="{BB962C8B-B14F-4D97-AF65-F5344CB8AC3E}">
        <p14:creationId xmlns:p14="http://schemas.microsoft.com/office/powerpoint/2010/main" val="23234380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dhold foto 9">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rtlCol="0" anchor="b">
            <a:normAutofit/>
          </a:bodyPr>
          <a:lstStyle>
            <a:lvl1pPr>
              <a:defRPr sz="320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584144"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8" name="Pladsholder til indhold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rtlCol="0"/>
          <a:lstStyle/>
          <a:p>
            <a:pPr rtl="0"/>
            <a:r>
              <a:rPr lang="en-US"/>
              <a:t>20/2/2025</a:t>
            </a:r>
          </a:p>
        </p:txBody>
      </p:sp>
      <p:sp>
        <p:nvSpPr>
          <p:cNvPr id="9" name="Pladsholder til sidefod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rtlCol="0"/>
          <a:lstStyle/>
          <a:p>
            <a:pPr rtl="0"/>
            <a:r>
              <a:rPr lang="da"/>
              <a:t>Eksempel på tekst i sidefod</a:t>
            </a:r>
          </a:p>
        </p:txBody>
      </p:sp>
      <p:sp>
        <p:nvSpPr>
          <p:cNvPr id="10" name="Pladsholder til slidenumm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5916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dhold foto 10">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rtlCol="0" anchor="b">
            <a:normAutofit/>
          </a:bodyPr>
          <a:lstStyle>
            <a:lvl1pPr>
              <a:defRPr sz="320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rtlCol="0"/>
          <a:lstStyle/>
          <a:p>
            <a:pPr rtl="0"/>
            <a:r>
              <a:rPr lang="en-US"/>
              <a:t>20/2/2025</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4761780" y="0"/>
            <a:ext cx="7430219"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rtlCol="0"/>
          <a:lstStyle>
            <a:lvl1pPr>
              <a:defRPr>
                <a:solidFill>
                  <a:schemeClr val="tx1"/>
                </a:solidFill>
                <a:effectLst/>
              </a:defRPr>
            </a:lvl1pPr>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rtlCol="0"/>
          <a:lstStyle>
            <a:lvl1pPr>
              <a:defRPr>
                <a:solidFill>
                  <a:schemeClr val="tx1"/>
                </a:solidFill>
                <a:effectLst/>
              </a:defRPr>
            </a:lvl1pPr>
          </a:lstStyle>
          <a:p>
            <a:pPr rtl="0"/>
            <a:fld id="{CC057153-B650-4DEB-B370-79DDCFDCE934}" type="slidenum">
              <a:rPr lang="en-US" smtClean="0"/>
              <a:pPr rtl="0"/>
              <a:t>‹nr.›</a:t>
            </a:fld>
            <a:endParaRPr lang="en-US"/>
          </a:p>
        </p:txBody>
      </p:sp>
    </p:spTree>
    <p:extLst>
      <p:ext uri="{BB962C8B-B14F-4D97-AF65-F5344CB8AC3E}">
        <p14:creationId xmlns:p14="http://schemas.microsoft.com/office/powerpoint/2010/main" val="417251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dhold foto 1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rtlCol="0" anchor="b"/>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781365" cy="685800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8" name="Pladsholder til indhold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rtlCol="0">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rtlCol="0"/>
          <a:lstStyle>
            <a:lvl1pPr>
              <a:defRPr>
                <a:solidFill>
                  <a:schemeClr val="tx1"/>
                </a:solidFill>
                <a:effectLst/>
              </a:defRPr>
            </a:lvl1pPr>
          </a:lstStyle>
          <a:p>
            <a:pPr rtl="0"/>
            <a:r>
              <a:rPr lang="en-US"/>
              <a:t>20/2/2025</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rtlCol="0"/>
          <a:lstStyle/>
          <a:p>
            <a:pPr rtl="0"/>
            <a:r>
              <a:rPr lang="da"/>
              <a:t>Eksempel på tekst i sidefod</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4553896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dhold foto 1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rtlCol="0" anchor="t">
            <a:normAutofit/>
          </a:bodyPr>
          <a:lstStyle>
            <a:lvl1pPr>
              <a:defRPr sz="320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20/2/2025</a:t>
            </a:r>
          </a:p>
        </p:txBody>
      </p:sp>
      <p:sp>
        <p:nvSpPr>
          <p:cNvPr id="8" name="Pladsholder til indhold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rtlCol="0">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0477779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dhold foto 1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rtlCol="0" anchor="t">
            <a:normAutofit/>
          </a:bodyPr>
          <a:lstStyle>
            <a:lvl1pPr>
              <a:defRPr sz="320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20/2/2025</a:t>
            </a:r>
          </a:p>
        </p:txBody>
      </p:sp>
      <p:sp>
        <p:nvSpPr>
          <p:cNvPr id="8" name="Pladsholder til indhold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rtlCol="0">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919521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dhold foto 14">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rtlCol="0" anchor="t">
            <a:normAutofit/>
          </a:bodyPr>
          <a:lstStyle>
            <a:lvl1pPr>
              <a:defRPr sz="320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rtlCol="0"/>
          <a:lstStyle/>
          <a:p>
            <a:pPr rtl="0"/>
            <a:r>
              <a:rPr lang="en-US"/>
              <a:t>20/2/2025</a:t>
            </a:r>
          </a:p>
        </p:txBody>
      </p:sp>
      <p:sp>
        <p:nvSpPr>
          <p:cNvPr id="8" name="Pladsholder til indhold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rtlCol="0">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1428645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dhold foto 15">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rtlCol="0" anchor="ct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5" y="1828800"/>
            <a:ext cx="6172200" cy="4425696"/>
          </a:xfrm>
          <a:blipFill dpi="0" rotWithShape="1">
            <a:blip r:embed="rId2">
              <a:alphaModFix amt="60000"/>
            </a:blip>
            <a:srcRect/>
            <a:stretch>
              <a:fillRect/>
            </a:stretch>
          </a:blipFill>
        </p:spPr>
        <p:txBody>
          <a:bodyPr rtlCol="0"/>
          <a:lstStyle/>
          <a:p>
            <a:pPr rtl="0"/>
            <a:r>
              <a:rPr lang="da"/>
              <a:t>Klik på ikonet for at tilføje et billede</a:t>
            </a:r>
            <a:endParaRPr lang="en-US"/>
          </a:p>
        </p:txBody>
      </p:sp>
      <p:sp>
        <p:nvSpPr>
          <p:cNvPr id="8" name="Pladsholder til indhold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20/2/2025</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2863890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dhold foto 16">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rtlCol="0">
            <a:normAutofit/>
          </a:bodyPr>
          <a:lstStyle>
            <a:lvl1pPr>
              <a:defRPr sz="360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8" y="2290890"/>
            <a:ext cx="4672584" cy="4041648"/>
          </a:xfrm>
          <a:blipFill dpi="0" rotWithShape="1">
            <a:blip r:embed="rId2">
              <a:alphaModFix amt="60000"/>
            </a:blip>
            <a:srcRect/>
            <a:stretch>
              <a:fillRect/>
            </a:stretch>
          </a:blipFill>
        </p:spPr>
        <p:txBody>
          <a:bodyPr rtlCol="0"/>
          <a:lstStyle/>
          <a:p>
            <a:pPr rtl="0"/>
            <a:r>
              <a:rPr lang="da"/>
              <a:t>Klik på ikonet for at tilføje et billede</a:t>
            </a:r>
          </a:p>
        </p:txBody>
      </p:sp>
      <p:sp>
        <p:nvSpPr>
          <p:cNvPr id="8" name="Pladsholder til indhold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20/2/2025</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7231533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dhold foto 17">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rtlCol="0" anchor="t">
            <a:normAutofit/>
          </a:bodyPr>
          <a:lstStyle>
            <a:lvl1pPr>
              <a:defRPr sz="3200"/>
            </a:lvl1pPr>
          </a:lstStyle>
          <a:p>
            <a:pPr rtl="0"/>
            <a:r>
              <a:rPr lang="da"/>
              <a:t>Klik for at redigere titeltypografier i master</a:t>
            </a:r>
          </a:p>
        </p:txBody>
      </p:sp>
      <p:sp>
        <p:nvSpPr>
          <p:cNvPr id="11" name="Pladsholder til billede 10">
            <a:extLst>
              <a:ext uri="{FF2B5EF4-FFF2-40B4-BE49-F238E27FC236}">
                <a16:creationId xmlns:a16="http://schemas.microsoft.com/office/drawing/2014/main" id="{7F8EA658-2652-6F81-1B04-D50C60A3F171}"/>
              </a:ext>
            </a:extLst>
          </p:cNvPr>
          <p:cNvSpPr>
            <a:spLocks noGrp="1"/>
          </p:cNvSpPr>
          <p:nvPr>
            <p:ph type="pic" sz="quarter" idx="13"/>
          </p:nvPr>
        </p:nvSpPr>
        <p:spPr>
          <a:xfrm>
            <a:off x="731521" y="2295144"/>
            <a:ext cx="3490176" cy="4041648"/>
          </a:xfrm>
          <a:blipFill dpi="0" rotWithShape="1">
            <a:blip r:embed="rId2">
              <a:alphaModFix amt="60000"/>
            </a:blip>
            <a:srcRect/>
            <a:stretch>
              <a:fillRect/>
            </a:stretch>
          </a:blipFill>
        </p:spPr>
        <p:txBody>
          <a:bodyPr rtlCol="0"/>
          <a:lstStyle>
            <a:lvl1pPr marL="0" indent="0">
              <a:buNone/>
              <a:defRPr/>
            </a:lvl1pPr>
          </a:lstStyle>
          <a:p>
            <a:pPr rtl="0"/>
            <a:r>
              <a:rPr lang="da"/>
              <a:t>Klik på ikonet for at tilføje et billede</a:t>
            </a:r>
            <a:endParaRPr lang="en-US"/>
          </a:p>
        </p:txBody>
      </p:sp>
      <p:sp>
        <p:nvSpPr>
          <p:cNvPr id="8" name="Pladsholder til indhold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20/2/2025</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13818969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Stort tal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9496" y="566928"/>
            <a:ext cx="10826496" cy="4334256"/>
          </a:xfrm>
        </p:spPr>
        <p:txBody>
          <a:bodyPr rtlCol="0" anchor="b">
            <a:normAutofit/>
          </a:bodyPr>
          <a:lstStyle>
            <a:lvl1pPr algn="l">
              <a:defRPr sz="23200">
                <a:solidFill>
                  <a:schemeClr val="accent1">
                    <a:lumMod val="75000"/>
                  </a:schemeClr>
                </a:solidFill>
              </a:defRPr>
            </a:lvl1pPr>
          </a:lstStyle>
          <a:p>
            <a:pPr rtl="0"/>
            <a:r>
              <a:rPr lang="da"/>
              <a:t>##%</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694944" y="4718304"/>
            <a:ext cx="5897880" cy="1353312"/>
          </a:xfrm>
        </p:spPr>
        <p:txBody>
          <a:bodyPr rtlCol="0" anchor="t">
            <a:normAutofit/>
          </a:bodyPr>
          <a:lstStyle>
            <a:lvl1pPr marL="0" indent="0" algn="l">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9461340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Stort tal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rtlCol="0" anchor="b">
            <a:normAutofit/>
          </a:bodyPr>
          <a:lstStyle>
            <a:lvl1pPr algn="ctr">
              <a:defRPr sz="23200">
                <a:solidFill>
                  <a:schemeClr val="accent1">
                    <a:lumMod val="75000"/>
                  </a:schemeClr>
                </a:solidFill>
              </a:defRPr>
            </a:lvl1pPr>
          </a:lstStyle>
          <a:p>
            <a:pPr rtl="0"/>
            <a:r>
              <a:rPr lang="da"/>
              <a:t>##%</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rtlCol="0" anchor="t">
            <a:normAutofit/>
          </a:bodyPr>
          <a:lstStyle>
            <a:lvl1pPr marL="0" indent="0" algn="ctr">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47572316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tort tal 3">
    <p:bg>
      <p:bgRef idx="1001">
        <a:schemeClr val="bg2"/>
      </p:bgRef>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993814EA-F598-EBFD-83D1-6782D7CBB598}"/>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rtlCol="0" anchor="b">
            <a:normAutofit/>
          </a:bodyPr>
          <a:lstStyle>
            <a:lvl1pPr algn="ctr">
              <a:defRPr sz="23200">
                <a:solidFill>
                  <a:schemeClr val="tx1"/>
                </a:solidFill>
              </a:defRPr>
            </a:lvl1pPr>
          </a:lstStyle>
          <a:p>
            <a:pPr rtl="0"/>
            <a:r>
              <a:rPr lang="da"/>
              <a:t>##%</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rtlCol="0" anchor="t">
            <a:normAutofit/>
          </a:bodyPr>
          <a:lstStyle>
            <a:lvl1pPr marL="0" indent="0" algn="ctr">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Klik for at redigere undertiteltypografien i masteren</a:t>
            </a:r>
            <a:endParaRPr lang="en-US"/>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lvl1pPr>
              <a:defRPr>
                <a:solidFill>
                  <a:schemeClr val="tx1"/>
                </a:solidFill>
              </a:defRPr>
            </a:lvl1pPr>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lvl1pPr>
              <a:defRPr>
                <a:solidFill>
                  <a:schemeClr val="tx1"/>
                </a:solidFill>
              </a:defRPr>
            </a:lvl1pPr>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lvl1pPr>
              <a:defRPr>
                <a:solidFill>
                  <a:schemeClr val="tx1"/>
                </a:solidFill>
              </a:defRPr>
            </a:lvl1pPr>
          </a:lstStyle>
          <a:p>
            <a:pPr rtl="0"/>
            <a:fld id="{CC057153-B650-4DEB-B370-79DDCFDCE934}" type="slidenum">
              <a:rPr lang="en-US" smtClean="0"/>
              <a:pPr rtl="0"/>
              <a:t>‹nr.›</a:t>
            </a:fld>
            <a:endParaRPr lang="en-US"/>
          </a:p>
        </p:txBody>
      </p:sp>
    </p:spTree>
    <p:extLst>
      <p:ext uri="{BB962C8B-B14F-4D97-AF65-F5344CB8AC3E}">
        <p14:creationId xmlns:p14="http://schemas.microsoft.com/office/powerpoint/2010/main" val="20909633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ætning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rtlCol="0"/>
          <a:lstStyle/>
          <a:p>
            <a:pPr rtl="0"/>
            <a:r>
              <a:rPr lang="da"/>
              <a:t>Klik for at redigere titeltypografier i master</a:t>
            </a:r>
          </a:p>
        </p:txBody>
      </p:sp>
      <p:sp>
        <p:nvSpPr>
          <p:cNvPr id="3" name="Pladsholder til dato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20/2/2025</a:t>
            </a:r>
          </a:p>
        </p:txBody>
      </p:sp>
      <p:sp>
        <p:nvSpPr>
          <p:cNvPr id="4" name="Pladsholder til sidefod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p>
            <a:pPr rtl="0"/>
            <a:r>
              <a:rPr lang="da"/>
              <a:t>Eksempel på fodnotetekst</a:t>
            </a:r>
          </a:p>
        </p:txBody>
      </p:sp>
      <p:sp>
        <p:nvSpPr>
          <p:cNvPr id="5" name="Pladsholder til slidenumm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CC057153-B650-4DEB-B370-79DDCFDCE934}" type="slidenum">
              <a:rPr lang="en-US" smtClean="0"/>
              <a:pPr rtl="0"/>
              <a:t>‹nr.›</a:t>
            </a:fld>
            <a:endParaRPr lang="en-US"/>
          </a:p>
        </p:txBody>
      </p:sp>
      <p:sp>
        <p:nvSpPr>
          <p:cNvPr id="7" name="Pladsholder til indhold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rtlCol="0"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rtl="0"/>
            <a:r>
              <a:rPr lang="da"/>
              <a:t>Klik for at redigere sætningen</a:t>
            </a:r>
          </a:p>
          <a:p>
            <a:pPr lvl="1" rtl="0"/>
            <a:r>
              <a:rPr lang="da"/>
              <a:t>Andet niveau</a:t>
            </a:r>
          </a:p>
          <a:p>
            <a:pPr lvl="2" rtl="0"/>
            <a:r>
              <a:rPr lang="da"/>
              <a:t>Tredje niveau</a:t>
            </a:r>
          </a:p>
          <a:p>
            <a:pPr lvl="3" rtl="0"/>
            <a:r>
              <a:rPr lang="da"/>
              <a:t>Fjerde niveau</a:t>
            </a:r>
          </a:p>
          <a:p>
            <a:pPr lvl="4" rtl="0"/>
            <a:r>
              <a:rPr lang="da"/>
              <a:t>Femte niveau</a:t>
            </a:r>
          </a:p>
        </p:txBody>
      </p:sp>
    </p:spTree>
    <p:extLst>
      <p:ext uri="{BB962C8B-B14F-4D97-AF65-F5344CB8AC3E}">
        <p14:creationId xmlns:p14="http://schemas.microsoft.com/office/powerpoint/2010/main" val="27093800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Citat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188720"/>
            <a:ext cx="9198864" cy="3657600"/>
          </a:xfrm>
        </p:spPr>
        <p:txBody>
          <a:bodyPr rtlCol="0" anchor="ctr">
            <a:normAutofit/>
          </a:bodyPr>
          <a:lstStyle>
            <a:lvl1pPr marL="137160" indent="-137160" algn="l">
              <a:lnSpc>
                <a:spcPct val="100000"/>
              </a:lnSpc>
              <a:defRPr sz="4000" b="0"/>
            </a:lvl1pPr>
          </a:lstStyle>
          <a:p>
            <a:pPr rtl="0"/>
            <a:r>
              <a:rPr lang="da"/>
              <a:t>Klik for at redigere citat</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4972" y="5428752"/>
            <a:ext cx="9043508" cy="466344"/>
          </a:xfrm>
        </p:spPr>
        <p:txBody>
          <a:bodyPr rtlCol="0"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Citatforfatter</a:t>
            </a:r>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03661450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Citat 2">
    <p:bg>
      <p:bgRef idx="1001">
        <a:schemeClr val="bg2"/>
      </p:bgRef>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CE66BBE-3119-84C9-214F-FCCB3DF5A6F1}"/>
              </a:ext>
            </a:extLst>
          </p:cNvPr>
          <p:cNvSpPr/>
          <p:nvPr userDrawn="1"/>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344168"/>
            <a:ext cx="9198864" cy="3291840"/>
          </a:xfrm>
        </p:spPr>
        <p:txBody>
          <a:bodyPr rtlCol="0" anchor="ctr">
            <a:normAutofit/>
          </a:bodyPr>
          <a:lstStyle>
            <a:lvl1pPr marL="137160" indent="-137160" algn="l">
              <a:lnSpc>
                <a:spcPct val="100000"/>
              </a:lnSpc>
              <a:defRPr sz="4000" b="0"/>
            </a:lvl1pPr>
          </a:lstStyle>
          <a:p>
            <a:pPr rtl="0"/>
            <a:r>
              <a:rPr lang="da"/>
              <a:t>Klik for at redigere citat</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5064" y="5349240"/>
            <a:ext cx="9043416" cy="466344"/>
          </a:xfrm>
        </p:spPr>
        <p:txBody>
          <a:bodyPr rtlCol="0" anchor="ctr">
            <a:normAutofit/>
          </a:bodyPr>
          <a:lstStyle>
            <a:lvl1pPr marL="0" indent="0" algn="l">
              <a:buNone/>
              <a:defRPr sz="2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Citatforfatter</a:t>
            </a:r>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77804112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Citat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234440"/>
            <a:ext cx="8961120" cy="3169920"/>
          </a:xfrm>
        </p:spPr>
        <p:txBody>
          <a:bodyPr rtlCol="0" anchor="ctr">
            <a:normAutofit/>
          </a:bodyPr>
          <a:lstStyle>
            <a:lvl1pPr marL="137160" indent="-137160" algn="l">
              <a:lnSpc>
                <a:spcPct val="100000"/>
              </a:lnSpc>
              <a:defRPr sz="4400" b="0"/>
            </a:lvl1pPr>
          </a:lstStyle>
          <a:p>
            <a:pPr rtl="0"/>
            <a:r>
              <a:rPr lang="da"/>
              <a:t>Klik for at redigere citat</a:t>
            </a:r>
          </a:p>
        </p:txBody>
      </p:sp>
      <p:sp>
        <p:nvSpPr>
          <p:cNvPr id="3" name="Undertitel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766651" y="5669280"/>
            <a:ext cx="8807117" cy="466344"/>
          </a:xfrm>
        </p:spPr>
        <p:txBody>
          <a:bodyPr rtlCol="0"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
              <a:t>Citatforfatter</a:t>
            </a:r>
          </a:p>
        </p:txBody>
      </p:sp>
      <p:sp>
        <p:nvSpPr>
          <p:cNvPr id="4" name="Pladsholder til dato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6833645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o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rtlCol="0"/>
          <a:lstStyle/>
          <a:p>
            <a:pPr rtl="0"/>
            <a:r>
              <a:rPr lang="da"/>
              <a:t>Klik for at redigere titeltypografier i master</a:t>
            </a:r>
          </a:p>
        </p:txBody>
      </p:sp>
      <p:sp>
        <p:nvSpPr>
          <p:cNvPr id="9" name="Pladsholder til tekst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11" name="Pladsholder til tekst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20/2/2025</a:t>
            </a:r>
          </a:p>
        </p:txBody>
      </p:sp>
      <p:sp>
        <p:nvSpPr>
          <p:cNvPr id="6" name="Pladsholder til sidefod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1749073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rtlCol="0"/>
          <a:lstStyle/>
          <a:p>
            <a:pPr rtl="0"/>
            <a:r>
              <a:rPr lang="da"/>
              <a:t>Klik for at redigere titeltypografier i master</a:t>
            </a:r>
            <a:endParaRPr lang="en-US"/>
          </a:p>
        </p:txBody>
      </p:sp>
      <p:sp>
        <p:nvSpPr>
          <p:cNvPr id="3" name="Pladsholder til tekst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rtlCol="0"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
              <a:t>Klik for at redigere i master</a:t>
            </a:r>
          </a:p>
        </p:txBody>
      </p:sp>
      <p:sp>
        <p:nvSpPr>
          <p:cNvPr id="11" name="Pladsholder til tekst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tekst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rtlCol="0"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
              <a:t>Klik for at redigere i master</a:t>
            </a:r>
          </a:p>
        </p:txBody>
      </p:sp>
      <p:sp>
        <p:nvSpPr>
          <p:cNvPr id="13" name="Pladsholder til tekst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rtlCol="0"/>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7" name="Pladsholder til dato 6">
            <a:extLst>
              <a:ext uri="{FF2B5EF4-FFF2-40B4-BE49-F238E27FC236}">
                <a16:creationId xmlns:a16="http://schemas.microsoft.com/office/drawing/2014/main" id="{4E3B3581-658A-8487-F9CB-E79F2BFF27E4}"/>
              </a:ext>
            </a:extLst>
          </p:cNvPr>
          <p:cNvSpPr>
            <a:spLocks noGrp="1"/>
          </p:cNvSpPr>
          <p:nvPr>
            <p:ph type="dt" sz="half" idx="10"/>
          </p:nvPr>
        </p:nvSpPr>
        <p:spPr/>
        <p:txBody>
          <a:bodyPr rtlCol="0"/>
          <a:lstStyle/>
          <a:p>
            <a:pPr rtl="0"/>
            <a:r>
              <a:rPr lang="en-US"/>
              <a:t>20/2/2025</a:t>
            </a:r>
          </a:p>
        </p:txBody>
      </p:sp>
      <p:sp>
        <p:nvSpPr>
          <p:cNvPr id="8" name="Pladsholder til sidefod 7">
            <a:extLst>
              <a:ext uri="{FF2B5EF4-FFF2-40B4-BE49-F238E27FC236}">
                <a16:creationId xmlns:a16="http://schemas.microsoft.com/office/drawing/2014/main" id="{949D76D8-9033-26CF-BF4C-AECCC685C177}"/>
              </a:ext>
            </a:extLst>
          </p:cNvPr>
          <p:cNvSpPr>
            <a:spLocks noGrp="1"/>
          </p:cNvSpPr>
          <p:nvPr>
            <p:ph type="ftr" sz="quarter" idx="11"/>
          </p:nvPr>
        </p:nvSpPr>
        <p:spPr/>
        <p:txBody>
          <a:bodyPr rtlCol="0"/>
          <a:lstStyle/>
          <a:p>
            <a:pPr rtl="0"/>
            <a:r>
              <a:rPr lang="da"/>
              <a:t>Eksempel på fodnotetekst</a:t>
            </a:r>
          </a:p>
        </p:txBody>
      </p:sp>
      <p:sp>
        <p:nvSpPr>
          <p:cNvPr id="9" name="Pladsholder til slidenumm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9712278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6A9F42-7FF7-F803-C075-BC4968D35E34}"/>
              </a:ext>
            </a:extLst>
          </p:cNvPr>
          <p:cNvSpPr>
            <a:spLocks noGrp="1"/>
          </p:cNvSpPr>
          <p:nvPr>
            <p:ph type="title"/>
          </p:nvPr>
        </p:nvSpPr>
        <p:spPr/>
        <p:txBody>
          <a:bodyPr rtlCol="0"/>
          <a:lstStyle/>
          <a:p>
            <a:pPr rtl="0"/>
            <a:r>
              <a:rPr lang="da"/>
              <a:t>Klik for at redigere titeltypografier i master</a:t>
            </a:r>
          </a:p>
        </p:txBody>
      </p:sp>
      <p:sp>
        <p:nvSpPr>
          <p:cNvPr id="3" name="Pladsholder til dato 2">
            <a:extLst>
              <a:ext uri="{FF2B5EF4-FFF2-40B4-BE49-F238E27FC236}">
                <a16:creationId xmlns:a16="http://schemas.microsoft.com/office/drawing/2014/main" id="{E89E8268-7232-2944-F1BD-399F9419B563}"/>
              </a:ext>
            </a:extLst>
          </p:cNvPr>
          <p:cNvSpPr>
            <a:spLocks noGrp="1"/>
          </p:cNvSpPr>
          <p:nvPr>
            <p:ph type="dt" sz="half" idx="10"/>
          </p:nvPr>
        </p:nvSpPr>
        <p:spPr/>
        <p:txBody>
          <a:bodyPr rtlCol="0"/>
          <a:lstStyle/>
          <a:p>
            <a:pPr rtl="0"/>
            <a:r>
              <a:rPr lang="en-US"/>
              <a:t>20/2/2025</a:t>
            </a:r>
          </a:p>
        </p:txBody>
      </p:sp>
      <p:sp>
        <p:nvSpPr>
          <p:cNvPr id="4" name="Pladsholder til sidefod 3">
            <a:extLst>
              <a:ext uri="{FF2B5EF4-FFF2-40B4-BE49-F238E27FC236}">
                <a16:creationId xmlns:a16="http://schemas.microsoft.com/office/drawing/2014/main" id="{6B968DDD-323F-89A1-84E3-DDBA626D9386}"/>
              </a:ext>
            </a:extLst>
          </p:cNvPr>
          <p:cNvSpPr>
            <a:spLocks noGrp="1"/>
          </p:cNvSpPr>
          <p:nvPr>
            <p:ph type="ftr" sz="quarter" idx="11"/>
          </p:nvPr>
        </p:nvSpPr>
        <p:spPr/>
        <p:txBody>
          <a:bodyPr rtlCol="0"/>
          <a:lstStyle/>
          <a:p>
            <a:pPr rtl="0"/>
            <a:r>
              <a:rPr lang="da"/>
              <a:t>Eksempel på fodnotetekst</a:t>
            </a:r>
          </a:p>
        </p:txBody>
      </p:sp>
      <p:sp>
        <p:nvSpPr>
          <p:cNvPr id="5" name="Pladsholder til slidenumm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5902011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9BC4D82-0182-501C-9231-46767680476E}"/>
              </a:ext>
            </a:extLst>
          </p:cNvPr>
          <p:cNvSpPr>
            <a:spLocks noGrp="1"/>
          </p:cNvSpPr>
          <p:nvPr>
            <p:ph type="dt" sz="half" idx="10"/>
          </p:nvPr>
        </p:nvSpPr>
        <p:spPr/>
        <p:txBody>
          <a:bodyPr rtlCol="0"/>
          <a:lstStyle/>
          <a:p>
            <a:pPr rtl="0"/>
            <a:r>
              <a:rPr lang="en-US"/>
              <a:t>20/2/2025</a:t>
            </a:r>
          </a:p>
        </p:txBody>
      </p:sp>
      <p:sp>
        <p:nvSpPr>
          <p:cNvPr id="3" name="Pladsholder til sidefod 2">
            <a:extLst>
              <a:ext uri="{FF2B5EF4-FFF2-40B4-BE49-F238E27FC236}">
                <a16:creationId xmlns:a16="http://schemas.microsoft.com/office/drawing/2014/main" id="{10EAA6C9-A7F3-19F1-D17C-A1D83FAF553F}"/>
              </a:ext>
            </a:extLst>
          </p:cNvPr>
          <p:cNvSpPr>
            <a:spLocks noGrp="1"/>
          </p:cNvSpPr>
          <p:nvPr>
            <p:ph type="ftr" sz="quarter" idx="11"/>
          </p:nvPr>
        </p:nvSpPr>
        <p:spPr/>
        <p:txBody>
          <a:bodyPr rtlCol="0"/>
          <a:lstStyle/>
          <a:p>
            <a:pPr rtl="0"/>
            <a:r>
              <a:rPr lang="da"/>
              <a:t>Eksempel på fodnotetekst</a:t>
            </a:r>
          </a:p>
        </p:txBody>
      </p:sp>
      <p:sp>
        <p:nvSpPr>
          <p:cNvPr id="4" name="Pladsholder til slidenumm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4526531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rtlCol="0" anchor="t">
            <a:normAutofit/>
          </a:bodyPr>
          <a:lstStyle>
            <a:lvl1pPr>
              <a:defRPr sz="2800"/>
            </a:lvl1pPr>
          </a:lstStyle>
          <a:p>
            <a:pPr rtl="0"/>
            <a:r>
              <a:rPr lang="da"/>
              <a:t>Klik for at redigere titeltypografier i master</a:t>
            </a:r>
            <a:endParaRPr lang="en-US"/>
          </a:p>
        </p:txBody>
      </p:sp>
      <p:sp>
        <p:nvSpPr>
          <p:cNvPr id="4" name="Pladsholder til tekst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rtlCol="0"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a"/>
              <a:t>Klik for at redigere i master</a:t>
            </a:r>
          </a:p>
        </p:txBody>
      </p:sp>
      <p:sp>
        <p:nvSpPr>
          <p:cNvPr id="3" name="Pladsholder til indhold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rtlCol="0">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5" name="Pladsholder til dato 4">
            <a:extLst>
              <a:ext uri="{FF2B5EF4-FFF2-40B4-BE49-F238E27FC236}">
                <a16:creationId xmlns:a16="http://schemas.microsoft.com/office/drawing/2014/main" id="{93F05638-7A56-469A-825A-1DFA600254C8}"/>
              </a:ext>
            </a:extLst>
          </p:cNvPr>
          <p:cNvSpPr>
            <a:spLocks noGrp="1"/>
          </p:cNvSpPr>
          <p:nvPr>
            <p:ph type="dt" sz="half" idx="10"/>
          </p:nvPr>
        </p:nvSpPr>
        <p:spPr/>
        <p:txBody>
          <a:bodyPr rtlCol="0"/>
          <a:lstStyle/>
          <a:p>
            <a:pPr rtl="0"/>
            <a:r>
              <a:rPr lang="en-US"/>
              <a:t>20/2/2025</a:t>
            </a:r>
          </a:p>
        </p:txBody>
      </p:sp>
      <p:sp>
        <p:nvSpPr>
          <p:cNvPr id="6" name="Pladsholder til sidefod 5">
            <a:extLst>
              <a:ext uri="{FF2B5EF4-FFF2-40B4-BE49-F238E27FC236}">
                <a16:creationId xmlns:a16="http://schemas.microsoft.com/office/drawing/2014/main" id="{9C85A215-184B-2105-0279-ED02F6445831}"/>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9320180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rtlCol="0" anchor="t">
            <a:normAutofit/>
          </a:bodyPr>
          <a:lstStyle>
            <a:lvl1pPr>
              <a:defRPr sz="2800"/>
            </a:lvl1pPr>
          </a:lstStyle>
          <a:p>
            <a:pPr rtl="0"/>
            <a:r>
              <a:rPr lang="da"/>
              <a:t>Klik for at redigere titeltypografier i master</a:t>
            </a:r>
            <a:endParaRPr lang="en-US"/>
          </a:p>
        </p:txBody>
      </p:sp>
      <p:sp>
        <p:nvSpPr>
          <p:cNvPr id="4" name="Pladsholder til tekst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a"/>
              <a:t>Klik for at redigere i master</a:t>
            </a:r>
          </a:p>
        </p:txBody>
      </p:sp>
      <p:sp>
        <p:nvSpPr>
          <p:cNvPr id="3" name="Pladsholder til billede 2">
            <a:extLst>
              <a:ext uri="{FF2B5EF4-FFF2-40B4-BE49-F238E27FC236}">
                <a16:creationId xmlns:a16="http://schemas.microsoft.com/office/drawing/2014/main" id="{9571C769-CEC8-962A-01E6-15B0E056791E}"/>
              </a:ext>
            </a:extLst>
          </p:cNvPr>
          <p:cNvSpPr>
            <a:spLocks noGrp="1"/>
          </p:cNvSpPr>
          <p:nvPr>
            <p:ph type="pic" idx="1"/>
          </p:nvPr>
        </p:nvSpPr>
        <p:spPr>
          <a:xfrm>
            <a:off x="5063319" y="557784"/>
            <a:ext cx="6519080" cy="5779007"/>
          </a:xfrm>
          <a:blipFill dpi="0" rotWithShape="1">
            <a:blip r:embed="rId2">
              <a:alphaModFix amt="60000"/>
            </a:blip>
            <a:srcRect/>
            <a:stretch>
              <a:fillRect/>
            </a:stretch>
          </a:blipFill>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a"/>
              <a:t>Klik på ikonet for at tilføje et billede</a:t>
            </a:r>
          </a:p>
        </p:txBody>
      </p:sp>
      <p:sp>
        <p:nvSpPr>
          <p:cNvPr id="5" name="Pladsholder til dato 4">
            <a:extLst>
              <a:ext uri="{FF2B5EF4-FFF2-40B4-BE49-F238E27FC236}">
                <a16:creationId xmlns:a16="http://schemas.microsoft.com/office/drawing/2014/main" id="{920B235E-39C7-4C78-20EF-DB48ECD9CB90}"/>
              </a:ext>
            </a:extLst>
          </p:cNvPr>
          <p:cNvSpPr>
            <a:spLocks noGrp="1"/>
          </p:cNvSpPr>
          <p:nvPr>
            <p:ph type="dt" sz="half" idx="10"/>
          </p:nvPr>
        </p:nvSpPr>
        <p:spPr/>
        <p:txBody>
          <a:bodyPr rtlCol="0"/>
          <a:lstStyle/>
          <a:p>
            <a:pPr rtl="0"/>
            <a:r>
              <a:rPr lang="en-US"/>
              <a:t>20/2/2025</a:t>
            </a:r>
          </a:p>
        </p:txBody>
      </p:sp>
      <p:sp>
        <p:nvSpPr>
          <p:cNvPr id="6" name="Pladsholder til sidefod 5">
            <a:extLst>
              <a:ext uri="{FF2B5EF4-FFF2-40B4-BE49-F238E27FC236}">
                <a16:creationId xmlns:a16="http://schemas.microsoft.com/office/drawing/2014/main" id="{7FDC75DA-9A78-9AB9-7171-95A08CC51C56}"/>
              </a:ext>
            </a:extLst>
          </p:cNvPr>
          <p:cNvSpPr>
            <a:spLocks noGrp="1"/>
          </p:cNvSpPr>
          <p:nvPr>
            <p:ph type="ftr" sz="quarter" idx="11"/>
          </p:nvPr>
        </p:nvSpPr>
        <p:spPr/>
        <p:txBody>
          <a:bodyPr rtlCol="0"/>
          <a:lstStyle/>
          <a:p>
            <a:pPr rtl="0"/>
            <a:r>
              <a:rPr lang="da"/>
              <a:t>Eksempel på fodnotetekst</a:t>
            </a:r>
          </a:p>
        </p:txBody>
      </p:sp>
      <p:sp>
        <p:nvSpPr>
          <p:cNvPr id="7" name="Pladsholder til slidenumm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6448602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onklusion">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rtlCol="0" anchor="b">
            <a:noAutofit/>
          </a:bodyPr>
          <a:lstStyle>
            <a:lvl1pPr>
              <a:defRPr sz="6000"/>
            </a:lvl1pPr>
          </a:lstStyle>
          <a:p>
            <a:pPr rtl="0"/>
            <a:r>
              <a:rPr lang="da"/>
              <a:t>Klik for at redigere titeltypografier i master</a:t>
            </a:r>
          </a:p>
        </p:txBody>
      </p:sp>
      <p:sp>
        <p:nvSpPr>
          <p:cNvPr id="8" name="Pladsholder til indhold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rtlCol="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endParaRPr lang="en-US"/>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995227474"/>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onklusion 2">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rtlCol="0" anchor="b">
            <a:noAutofit/>
          </a:bodyPr>
          <a:lstStyle>
            <a:lvl1pPr>
              <a:defRPr sz="6000"/>
            </a:lvl1pPr>
          </a:lstStyle>
          <a:p>
            <a:pPr rtl="0"/>
            <a:r>
              <a:rPr lang="da"/>
              <a:t>Klik for at redigere titeltypografier i master</a:t>
            </a:r>
          </a:p>
        </p:txBody>
      </p:sp>
      <p:sp>
        <p:nvSpPr>
          <p:cNvPr id="7" name="Pladsholder til indhold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rtlCol="0">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20/2/2025</a:t>
            </a:r>
          </a:p>
        </p:txBody>
      </p:sp>
      <p:sp>
        <p:nvSpPr>
          <p:cNvPr id="5" name="Pladsholder til sidefod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r>
              <a:rPr lang="da"/>
              <a:t>Eksempel på fodnotetekst</a:t>
            </a:r>
          </a:p>
        </p:txBody>
      </p:sp>
      <p:sp>
        <p:nvSpPr>
          <p:cNvPr id="6" name="Pladsholder til slide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CC057153-B650-4DEB-B370-79DDCFDCE934}" type="slidenum">
              <a:rPr lang="en-US" smtClean="0"/>
              <a:t>‹nr.›</a:t>
            </a:fld>
            <a:endParaRPr lang="en-US"/>
          </a:p>
        </p:txBody>
      </p:sp>
    </p:spTree>
    <p:extLst>
      <p:ext uri="{BB962C8B-B14F-4D97-AF65-F5344CB8AC3E}">
        <p14:creationId xmlns:p14="http://schemas.microsoft.com/office/powerpoint/2010/main" val="235899732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pPr rtl="0"/>
            <a:r>
              <a:rPr lang="da"/>
              <a:t>Klik for at redigere titeltypografier i master</a:t>
            </a:r>
            <a:endParaRPr lang="en-US"/>
          </a:p>
        </p:txBody>
      </p:sp>
      <p:sp>
        <p:nvSpPr>
          <p:cNvPr id="3" name="Pladsholder til tekst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rtl="0"/>
            <a:r>
              <a:rPr lang="da"/>
              <a:t>Klik for at redigere i master</a:t>
            </a:r>
          </a:p>
          <a:p>
            <a:pPr lvl="1" rtl="0"/>
            <a:r>
              <a:rPr lang="da"/>
              <a:t>Andet niveau</a:t>
            </a:r>
          </a:p>
          <a:p>
            <a:pPr lvl="2" rtl="0"/>
            <a:r>
              <a:rPr lang="da"/>
              <a:t>Tredje niveau</a:t>
            </a:r>
          </a:p>
          <a:p>
            <a:pPr lvl="3" rtl="0"/>
            <a:r>
              <a:rPr lang="da"/>
              <a:t>Fjerde niveau</a:t>
            </a:r>
          </a:p>
          <a:p>
            <a:pPr lvl="4" rtl="0"/>
            <a:r>
              <a:rPr lang="da"/>
              <a:t>Femte niveau</a:t>
            </a:r>
          </a:p>
        </p:txBody>
      </p:sp>
      <p:sp>
        <p:nvSpPr>
          <p:cNvPr id="4" name="Pladsholder til dato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pPr rtl="0"/>
            <a:r>
              <a:rPr lang="en-US"/>
              <a:t>20/2/2025</a:t>
            </a:r>
          </a:p>
        </p:txBody>
      </p:sp>
      <p:sp>
        <p:nvSpPr>
          <p:cNvPr id="5" name="Pladsholder til sidefod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pPr rtl="0"/>
            <a:r>
              <a:rPr lang="da"/>
              <a:t>Eksempel på fodnotetekst</a:t>
            </a:r>
          </a:p>
        </p:txBody>
      </p:sp>
      <p:sp>
        <p:nvSpPr>
          <p:cNvPr id="6" name="Pladsholder til slidenumm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pPr rtl="0"/>
            <a:fld id="{CC057153-B650-4DEB-B370-79DDCFDCE934}" type="slidenum">
              <a:rPr lang="en-US" smtClean="0"/>
              <a:t>‹nr.›</a:t>
            </a:fld>
            <a:endParaRPr lang="en-US"/>
          </a:p>
        </p:txBody>
      </p:sp>
    </p:spTree>
    <p:extLst>
      <p:ext uri="{BB962C8B-B14F-4D97-AF65-F5344CB8AC3E}">
        <p14:creationId xmlns:p14="http://schemas.microsoft.com/office/powerpoint/2010/main" val="3669445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26A42-50EC-8627-D582-2EDF9BE1DCAA}"/>
              </a:ext>
            </a:extLst>
          </p:cNvPr>
          <p:cNvSpPr>
            <a:spLocks noGrp="1"/>
          </p:cNvSpPr>
          <p:nvPr>
            <p:ph type="title"/>
          </p:nvPr>
        </p:nvSpPr>
        <p:spPr>
          <a:xfrm>
            <a:off x="321733" y="5012268"/>
            <a:ext cx="3739896" cy="975577"/>
          </a:xfrm>
        </p:spPr>
        <p:txBody>
          <a:bodyPr anchor="t">
            <a:normAutofit/>
          </a:bodyPr>
          <a:lstStyle/>
          <a:p>
            <a:r>
              <a:rPr lang="en-US" sz="3000" dirty="0"/>
              <a:t>AI </a:t>
            </a:r>
            <a:r>
              <a:rPr lang="en-US" sz="3000" dirty="0" err="1"/>
              <a:t>som</a:t>
            </a:r>
            <a:r>
              <a:rPr lang="en-US" sz="3000" dirty="0"/>
              <a:t> </a:t>
            </a:r>
            <a:r>
              <a:rPr lang="en-US" sz="3000" dirty="0" err="1"/>
              <a:t>mekaniker-assistent</a:t>
            </a:r>
            <a:endParaRPr lang="en-US" sz="3000" dirty="0"/>
          </a:p>
        </p:txBody>
      </p:sp>
      <p:pic>
        <p:nvPicPr>
          <p:cNvPr id="4" name="Picture 3" descr="Ingeniørprogrammering af robot i robotforskningsfacilitet">
            <a:extLst>
              <a:ext uri="{FF2B5EF4-FFF2-40B4-BE49-F238E27FC236}">
                <a16:creationId xmlns:a16="http://schemas.microsoft.com/office/drawing/2014/main" id="{9F6F675F-66F2-4BFE-969C-27E8570C4A67}"/>
              </a:ext>
            </a:extLst>
          </p:cNvPr>
          <p:cNvPicPr>
            <a:picLocks noChangeAspect="1"/>
          </p:cNvPicPr>
          <p:nvPr/>
        </p:nvPicPr>
        <p:blipFill>
          <a:blip r:embed="rId3"/>
          <a:srcRect t="25805" b="17239"/>
          <a:stretch>
            <a:fillRect/>
          </a:stretch>
        </p:blipFill>
        <p:spPr>
          <a:xfrm>
            <a:off x="-1" y="10"/>
            <a:ext cx="12192000" cy="4635122"/>
          </a:xfrm>
          <a:prstGeom prst="rect">
            <a:avLst/>
          </a:prstGeom>
        </p:spPr>
      </p:pic>
      <p:sp>
        <p:nvSpPr>
          <p:cNvPr id="3" name="Subtitle 2">
            <a:extLst>
              <a:ext uri="{FF2B5EF4-FFF2-40B4-BE49-F238E27FC236}">
                <a16:creationId xmlns:a16="http://schemas.microsoft.com/office/drawing/2014/main" id="{47FD2908-DBBA-40C8-DD30-60081D5CF622}"/>
              </a:ext>
            </a:extLst>
          </p:cNvPr>
          <p:cNvSpPr>
            <a:spLocks noGrp="1"/>
          </p:cNvSpPr>
          <p:nvPr>
            <p:ph sz="quarter" idx="14"/>
          </p:nvPr>
        </p:nvSpPr>
        <p:spPr>
          <a:xfrm>
            <a:off x="5349240" y="5012266"/>
            <a:ext cx="6400800" cy="1752327"/>
          </a:xfrm>
        </p:spPr>
        <p:txBody>
          <a:bodyPr>
            <a:normAutofit/>
          </a:bodyPr>
          <a:lstStyle/>
          <a:p>
            <a:r>
              <a:rPr lang="en-US"/>
              <a:t>Intelligent teknologi hjælper med komplekse mekanikeropgaver</a:t>
            </a:r>
          </a:p>
        </p:txBody>
      </p:sp>
      <p:sp>
        <p:nvSpPr>
          <p:cNvPr id="6" name="Tekstfelt 5">
            <a:extLst>
              <a:ext uri="{FF2B5EF4-FFF2-40B4-BE49-F238E27FC236}">
                <a16:creationId xmlns:a16="http://schemas.microsoft.com/office/drawing/2014/main" id="{AC150520-E0BF-16FE-F407-30A364BBB742}"/>
              </a:ext>
            </a:extLst>
          </p:cNvPr>
          <p:cNvSpPr txBox="1"/>
          <p:nvPr/>
        </p:nvSpPr>
        <p:spPr>
          <a:xfrm>
            <a:off x="321733" y="5934660"/>
            <a:ext cx="3542092" cy="738664"/>
          </a:xfrm>
          <a:prstGeom prst="rect">
            <a:avLst/>
          </a:prstGeom>
          <a:noFill/>
        </p:spPr>
        <p:txBody>
          <a:bodyPr wrap="square" rtlCol="0">
            <a:spAutoFit/>
          </a:bodyPr>
          <a:lstStyle/>
          <a:p>
            <a:r>
              <a:rPr lang="da-DK" sz="1400" dirty="0"/>
              <a:t>Materialet er udviklet af: </a:t>
            </a:r>
          </a:p>
          <a:p>
            <a:r>
              <a:rPr lang="da-DK" sz="1400" dirty="0"/>
              <a:t>Kenneth Andersen</a:t>
            </a:r>
          </a:p>
          <a:p>
            <a:r>
              <a:rPr lang="da-DK" sz="1400" dirty="0"/>
              <a:t>EUC Syd 2026</a:t>
            </a:r>
          </a:p>
        </p:txBody>
      </p:sp>
      <p:pic>
        <p:nvPicPr>
          <p:cNvPr id="8" name="Billede 7">
            <a:extLst>
              <a:ext uri="{FF2B5EF4-FFF2-40B4-BE49-F238E27FC236}">
                <a16:creationId xmlns:a16="http://schemas.microsoft.com/office/drawing/2014/main" id="{090A3139-B5A2-1236-AD32-9E9ECEE44A6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9400" y="5490141"/>
            <a:ext cx="1310640" cy="399415"/>
          </a:xfrm>
          <a:prstGeom prst="rect">
            <a:avLst/>
          </a:prstGeom>
          <a:noFill/>
          <a:ln>
            <a:noFill/>
          </a:ln>
        </p:spPr>
      </p:pic>
      <p:pic>
        <p:nvPicPr>
          <p:cNvPr id="10" name="Billede 9">
            <a:extLst>
              <a:ext uri="{FF2B5EF4-FFF2-40B4-BE49-F238E27FC236}">
                <a16:creationId xmlns:a16="http://schemas.microsoft.com/office/drawing/2014/main" id="{48917D52-F581-3798-910E-A128DC26B55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16982" y="6234314"/>
            <a:ext cx="2153285" cy="426720"/>
          </a:xfrm>
          <a:prstGeom prst="rect">
            <a:avLst/>
          </a:prstGeom>
          <a:noFill/>
          <a:ln>
            <a:noFill/>
          </a:ln>
        </p:spPr>
      </p:pic>
      <p:sp>
        <p:nvSpPr>
          <p:cNvPr id="11" name="Tekstfelt 10">
            <a:extLst>
              <a:ext uri="{FF2B5EF4-FFF2-40B4-BE49-F238E27FC236}">
                <a16:creationId xmlns:a16="http://schemas.microsoft.com/office/drawing/2014/main" id="{7F25ADD1-58BD-8F43-1C14-9054336B1BD6}"/>
              </a:ext>
            </a:extLst>
          </p:cNvPr>
          <p:cNvSpPr txBox="1"/>
          <p:nvPr/>
        </p:nvSpPr>
        <p:spPr>
          <a:xfrm>
            <a:off x="9389806" y="6440129"/>
            <a:ext cx="184731" cy="369332"/>
          </a:xfrm>
          <a:prstGeom prst="rect">
            <a:avLst/>
          </a:prstGeom>
          <a:noFill/>
        </p:spPr>
        <p:txBody>
          <a:bodyPr wrap="none" rtlCol="0">
            <a:spAutoFit/>
          </a:bodyPr>
          <a:lstStyle/>
          <a:p>
            <a:endParaRPr lang="da-DK" dirty="0"/>
          </a:p>
        </p:txBody>
      </p:sp>
      <p:pic>
        <p:nvPicPr>
          <p:cNvPr id="12" name="Billede 11" descr="Et billede, der indeholder Font/skrifttype, design&#10;&#10;Automatisk genereret beskrivelse">
            <a:extLst>
              <a:ext uri="{FF2B5EF4-FFF2-40B4-BE49-F238E27FC236}">
                <a16:creationId xmlns:a16="http://schemas.microsoft.com/office/drawing/2014/main" id="{8A8D7F6D-C221-62D3-658E-FFBBC09F3C0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53280" y="6167864"/>
            <a:ext cx="792480" cy="505460"/>
          </a:xfrm>
          <a:prstGeom prst="rect">
            <a:avLst/>
          </a:prstGeom>
          <a:noFill/>
          <a:ln>
            <a:noFill/>
          </a:ln>
        </p:spPr>
      </p:pic>
    </p:spTree>
    <p:extLst>
      <p:ext uri="{BB962C8B-B14F-4D97-AF65-F5344CB8AC3E}">
        <p14:creationId xmlns:p14="http://schemas.microsoft.com/office/powerpoint/2010/main" val="347654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42" presetClass="entr" presetSubtype="0" fill="hold" grpId="0" nodeType="withEffect">
                                  <p:stCondLst>
                                    <p:cond delay="25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anim calcmode="lin" valueType="num">
                                      <p:cBhvr>
                                        <p:cTn id="11" dur="250" fill="hold"/>
                                        <p:tgtEl>
                                          <p:spTgt spid="3"/>
                                        </p:tgtEl>
                                        <p:attrNameLst>
                                          <p:attrName>ppt_x</p:attrName>
                                        </p:attrNameLst>
                                      </p:cBhvr>
                                      <p:tavLst>
                                        <p:tav tm="0">
                                          <p:val>
                                            <p:strVal val="#ppt_x"/>
                                          </p:val>
                                        </p:tav>
                                        <p:tav tm="100000">
                                          <p:val>
                                            <p:strVal val="#ppt_x"/>
                                          </p:val>
                                        </p:tav>
                                      </p:tavLst>
                                    </p:anim>
                                    <p:anim calcmode="lin" valueType="num">
                                      <p:cBhvr>
                                        <p:cTn id="12"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78DFE-8001-7BD7-D66D-6D53892455B0}"/>
              </a:ext>
            </a:extLst>
          </p:cNvPr>
          <p:cNvSpPr>
            <a:spLocks noGrp="1"/>
          </p:cNvSpPr>
          <p:nvPr>
            <p:ph type="ctrTitle"/>
          </p:nvPr>
        </p:nvSpPr>
        <p:spPr>
          <a:xfrm>
            <a:off x="274320" y="1801368"/>
            <a:ext cx="7772400" cy="4572000"/>
          </a:xfrm>
        </p:spPr>
        <p:txBody>
          <a:bodyPr anchor="b">
            <a:normAutofit/>
          </a:bodyPr>
          <a:lstStyle/>
          <a:p>
            <a:r>
              <a:rPr lang="en-US"/>
              <a:t>Introduktion til AI i værkstedet</a:t>
            </a:r>
          </a:p>
        </p:txBody>
      </p:sp>
    </p:spTree>
    <p:extLst>
      <p:ext uri="{BB962C8B-B14F-4D97-AF65-F5344CB8AC3E}">
        <p14:creationId xmlns:p14="http://schemas.microsoft.com/office/powerpoint/2010/main" val="42009437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B0447-0B1C-2A40-CEF4-DF221A360049}"/>
              </a:ext>
            </a:extLst>
          </p:cNvPr>
          <p:cNvSpPr>
            <a:spLocks noGrp="1"/>
          </p:cNvSpPr>
          <p:nvPr>
            <p:ph type="title"/>
          </p:nvPr>
        </p:nvSpPr>
        <p:spPr>
          <a:xfrm>
            <a:off x="8212663" y="583413"/>
            <a:ext cx="3401568" cy="1527048"/>
          </a:xfrm>
        </p:spPr>
        <p:txBody>
          <a:bodyPr vert="horz" lIns="91440" tIns="45720" rIns="91440" bIns="45720" rtlCol="0" anchor="b">
            <a:normAutofit/>
          </a:bodyPr>
          <a:lstStyle/>
          <a:p>
            <a:r>
              <a:rPr lang="da" b="1" kern="1200">
                <a:latin typeface="+mj-lt"/>
                <a:ea typeface="+mj-ea"/>
                <a:cs typeface="+mj-cs"/>
              </a:rPr>
              <a:t>AI som værktøj i det moderne værksted</a:t>
            </a:r>
          </a:p>
        </p:txBody>
      </p:sp>
      <p:pic>
        <p:nvPicPr>
          <p:cNvPr id="4" name="Content Placeholder 3" descr="Bilmekaniker, der arbejder på værksted">
            <a:extLst>
              <a:ext uri="{FF2B5EF4-FFF2-40B4-BE49-F238E27FC236}">
                <a16:creationId xmlns:a16="http://schemas.microsoft.com/office/drawing/2014/main" id="{E9A5742E-C871-43B4-A55B-819AB22FE272}"/>
              </a:ext>
            </a:extLst>
          </p:cNvPr>
          <p:cNvPicPr>
            <a:picLocks noGrp="1" noChangeAspect="1"/>
          </p:cNvPicPr>
          <p:nvPr>
            <p:ph type="pic" sz="quarter" idx="13"/>
          </p:nvPr>
        </p:nvPicPr>
        <p:blipFill>
          <a:blip r:embed="rId3"/>
          <a:srcRect l="13538" r="12643" b="-1"/>
          <a:stretch>
            <a:fillRect/>
          </a:stretch>
        </p:blipFill>
        <p:spPr>
          <a:xfrm>
            <a:off x="20" y="10"/>
            <a:ext cx="7584124" cy="6857990"/>
          </a:xfrm>
        </p:spPr>
      </p:pic>
      <p:sp>
        <p:nvSpPr>
          <p:cNvPr id="5" name="TextBox 4">
            <a:extLst>
              <a:ext uri="{FF2B5EF4-FFF2-40B4-BE49-F238E27FC236}">
                <a16:creationId xmlns:a16="http://schemas.microsoft.com/office/drawing/2014/main" id="{C54F9E30-5E6B-469B-8959-3AFE23E1955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212790" y="2212975"/>
            <a:ext cx="3401568" cy="409575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AI som digital assistent</a:t>
            </a:r>
          </a:p>
          <a:p>
            <a:pPr marL="0" lvl="1" indent="0">
              <a:spcBef>
                <a:spcPts val="1000"/>
              </a:spcBef>
              <a:spcAft>
                <a:spcPts val="600"/>
              </a:spcAft>
              <a:buFont typeface="Arial" panose="020B0604020202020204" pitchFamily="34" charset="0"/>
              <a:buNone/>
            </a:pPr>
            <a:r>
              <a:rPr lang="en-US" sz="1400"/>
              <a:t>AI hjælper mekanikere med fejlkodelæsning, informationssøgning og forslag til løsning i værkstedet.</a:t>
            </a:r>
          </a:p>
          <a:p>
            <a:pPr marL="0" indent="0">
              <a:spcBef>
                <a:spcPts val="2500"/>
              </a:spcBef>
              <a:spcAft>
                <a:spcPts val="600"/>
              </a:spcAft>
              <a:buFont typeface="Arial" panose="020B0604020202020204" pitchFamily="34" charset="0"/>
              <a:buNone/>
            </a:pPr>
            <a:r>
              <a:rPr lang="en-US" sz="1400" b="1"/>
              <a:t>AI som supplement, ikke erstatning</a:t>
            </a:r>
          </a:p>
          <a:p>
            <a:pPr marL="0" lvl="1" indent="0">
              <a:spcBef>
                <a:spcPts val="1000"/>
              </a:spcBef>
              <a:spcAft>
                <a:spcPts val="600"/>
              </a:spcAft>
              <a:buFont typeface="Arial" panose="020B0604020202020204" pitchFamily="34" charset="0"/>
              <a:buNone/>
            </a:pPr>
            <a:r>
              <a:rPr lang="en-US" sz="1400"/>
              <a:t>AI understøtter mekanikerens faglige viden, men kan ikke erstatte praktisk erfaring og kritisk vurdering.</a:t>
            </a:r>
          </a:p>
          <a:p>
            <a:pPr marL="0" indent="0">
              <a:spcBef>
                <a:spcPts val="2500"/>
              </a:spcBef>
              <a:spcAft>
                <a:spcPts val="600"/>
              </a:spcAft>
              <a:buFont typeface="Arial" panose="020B0604020202020204" pitchFamily="34" charset="0"/>
              <a:buNone/>
            </a:pPr>
            <a:r>
              <a:rPr lang="en-US" sz="1400" b="1"/>
              <a:t>Fordele og ansvar ved AI brug</a:t>
            </a:r>
          </a:p>
          <a:p>
            <a:pPr marL="0" lvl="1" indent="0">
              <a:spcBef>
                <a:spcPts val="1000"/>
              </a:spcBef>
              <a:spcAft>
                <a:spcPts val="600"/>
              </a:spcAft>
              <a:buFont typeface="Arial" panose="020B0604020202020204" pitchFamily="34" charset="0"/>
              <a:buNone/>
            </a:pPr>
            <a:r>
              <a:rPr lang="en-US" sz="1400"/>
              <a:t>AI sparer tid og giver overblik, men mekanikeren skal altid forholde sig kritisk og tage ansvar.</a:t>
            </a:r>
          </a:p>
        </p:txBody>
      </p:sp>
    </p:spTree>
    <p:extLst>
      <p:ext uri="{BB962C8B-B14F-4D97-AF65-F5344CB8AC3E}">
        <p14:creationId xmlns:p14="http://schemas.microsoft.com/office/powerpoint/2010/main" val="1748572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A9D89-DC35-0CEC-83DB-0297B1C09960}"/>
              </a:ext>
            </a:extLst>
          </p:cNvPr>
          <p:cNvSpPr>
            <a:spLocks noGrp="1"/>
          </p:cNvSpPr>
          <p:nvPr>
            <p:ph type="title"/>
          </p:nvPr>
        </p:nvSpPr>
        <p:spPr>
          <a:xfrm>
            <a:off x="612647" y="320040"/>
            <a:ext cx="6858000" cy="932688"/>
          </a:xfrm>
        </p:spPr>
        <p:txBody>
          <a:bodyPr vert="horz" lIns="91440" tIns="45720" rIns="91440" bIns="45720" rtlCol="0" anchor="b">
            <a:normAutofit/>
          </a:bodyPr>
          <a:lstStyle/>
          <a:p>
            <a:r>
              <a:rPr lang="da" sz="3300" b="1" kern="1200">
                <a:latin typeface="+mj-lt"/>
                <a:ea typeface="+mj-ea"/>
                <a:cs typeface="+mj-cs"/>
              </a:rPr>
              <a:t>Formålet med at arbejde med AI</a:t>
            </a:r>
          </a:p>
        </p:txBody>
      </p:sp>
      <p:sp>
        <p:nvSpPr>
          <p:cNvPr id="5" name="TextBox 4">
            <a:extLst>
              <a:ext uri="{FF2B5EF4-FFF2-40B4-BE49-F238E27FC236}">
                <a16:creationId xmlns:a16="http://schemas.microsoft.com/office/drawing/2014/main" id="{F677D7AF-E252-4FD6-AC16-60C30542EBE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380744"/>
            <a:ext cx="685800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Brug AI som værktøj</a:t>
            </a:r>
          </a:p>
          <a:p>
            <a:pPr marL="0" lvl="1" indent="0">
              <a:spcBef>
                <a:spcPts val="1000"/>
              </a:spcBef>
              <a:spcAft>
                <a:spcPts val="600"/>
              </a:spcAft>
              <a:buFont typeface="Arial" panose="020B0604020202020204" pitchFamily="34" charset="0"/>
              <a:buNone/>
            </a:pPr>
            <a:r>
              <a:rPr lang="en-US" sz="1400"/>
              <a:t>Formålet er at bruge AI som et fagligt redskab, ikke at få korrekte svar hver gang. Fokus er på at træne faglige kompetencer.</a:t>
            </a:r>
          </a:p>
          <a:p>
            <a:pPr marL="0" indent="0">
              <a:spcBef>
                <a:spcPts val="2500"/>
              </a:spcBef>
              <a:spcAft>
                <a:spcPts val="600"/>
              </a:spcAft>
              <a:buFont typeface="Arial" panose="020B0604020202020204" pitchFamily="34" charset="0"/>
              <a:buNone/>
            </a:pPr>
            <a:r>
              <a:rPr lang="en-US" sz="1400" b="1"/>
              <a:t>Vurdere og stille spørgsmål</a:t>
            </a:r>
          </a:p>
          <a:p>
            <a:pPr marL="0" lvl="1" indent="0">
              <a:spcBef>
                <a:spcPts val="1000"/>
              </a:spcBef>
              <a:spcAft>
                <a:spcPts val="600"/>
              </a:spcAft>
              <a:buFont typeface="Arial" panose="020B0604020202020204" pitchFamily="34" charset="0"/>
              <a:buNone/>
            </a:pPr>
            <a:r>
              <a:rPr lang="en-US" sz="1400"/>
              <a:t>Lær at stille relevante og præcise spørgsmål for at få brugbare svar og vurdere svarenes kvalitet kritisk.</a:t>
            </a:r>
          </a:p>
          <a:p>
            <a:pPr marL="0" indent="0">
              <a:spcBef>
                <a:spcPts val="2500"/>
              </a:spcBef>
              <a:spcAft>
                <a:spcPts val="600"/>
              </a:spcAft>
              <a:buFont typeface="Arial" panose="020B0604020202020204" pitchFamily="34" charset="0"/>
              <a:buNone/>
            </a:pPr>
            <a:r>
              <a:rPr lang="en-US" sz="1400" b="1"/>
              <a:t>Skepsis og ansvar</a:t>
            </a:r>
          </a:p>
          <a:p>
            <a:pPr marL="0" lvl="1" indent="0">
              <a:spcBef>
                <a:spcPts val="1000"/>
              </a:spcBef>
              <a:spcAft>
                <a:spcPts val="600"/>
              </a:spcAft>
              <a:buFont typeface="Arial" panose="020B0604020202020204" pitchFamily="34" charset="0"/>
              <a:buNone/>
            </a:pPr>
            <a:r>
              <a:rPr lang="en-US" sz="1400"/>
              <a:t>Opbyg sund skepsis og tag ansvar for egne vurderinger ved at sammenligne AI med officielle kilder og erfaring.</a:t>
            </a:r>
          </a:p>
          <a:p>
            <a:pPr marL="0" indent="0">
              <a:spcBef>
                <a:spcPts val="2500"/>
              </a:spcBef>
              <a:spcAft>
                <a:spcPts val="600"/>
              </a:spcAft>
              <a:buFont typeface="Arial" panose="020B0604020202020204" pitchFamily="34" charset="0"/>
              <a:buNone/>
            </a:pPr>
            <a:r>
              <a:rPr lang="en-US" sz="1400" b="1"/>
              <a:t>Sikre kvalitet og tillid</a:t>
            </a:r>
          </a:p>
          <a:p>
            <a:pPr marL="0" lvl="1" indent="0">
              <a:spcBef>
                <a:spcPts val="1000"/>
              </a:spcBef>
              <a:spcAft>
                <a:spcPts val="600"/>
              </a:spcAft>
              <a:buFont typeface="Arial" panose="020B0604020202020204" pitchFamily="34" charset="0"/>
              <a:buNone/>
            </a:pPr>
            <a:r>
              <a:rPr lang="en-US" sz="1400"/>
              <a:t>Denne tilgang hjælper med at undgå fejl, sikre kvalitet og opretholde kundernes tillid til værkstedet.</a:t>
            </a:r>
          </a:p>
        </p:txBody>
      </p:sp>
      <p:pic>
        <p:nvPicPr>
          <p:cNvPr id="4" name="Content Placeholder 3" descr="Ai kører med trafikprop i byen">
            <a:extLst>
              <a:ext uri="{FF2B5EF4-FFF2-40B4-BE49-F238E27FC236}">
                <a16:creationId xmlns:a16="http://schemas.microsoft.com/office/drawing/2014/main" id="{EF4DAEFD-5258-475A-BAA4-CBB00E00A378}"/>
              </a:ext>
            </a:extLst>
          </p:cNvPr>
          <p:cNvPicPr>
            <a:picLocks noGrp="1" noChangeAspect="1"/>
          </p:cNvPicPr>
          <p:nvPr>
            <p:ph type="pic" sz="quarter" idx="13"/>
          </p:nvPr>
        </p:nvPicPr>
        <p:blipFill>
          <a:blip r:embed="rId3"/>
          <a:srcRect l="31251" r="28839" b="-1"/>
          <a:stretch>
            <a:fillRect/>
          </a:stretch>
        </p:blipFill>
        <p:spPr>
          <a:xfrm>
            <a:off x="8091732" y="10"/>
            <a:ext cx="4100267" cy="6857990"/>
          </a:xfrm>
        </p:spPr>
      </p:pic>
    </p:spTree>
    <p:extLst>
      <p:ext uri="{BB962C8B-B14F-4D97-AF65-F5344CB8AC3E}">
        <p14:creationId xmlns:p14="http://schemas.microsoft.com/office/powerpoint/2010/main" val="17608063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F0788-B4F7-4708-1103-27DA37266A0C}"/>
              </a:ext>
            </a:extLst>
          </p:cNvPr>
          <p:cNvSpPr>
            <a:spLocks noGrp="1"/>
          </p:cNvSpPr>
          <p:nvPr>
            <p:ph type="title"/>
          </p:nvPr>
        </p:nvSpPr>
        <p:spPr>
          <a:xfrm>
            <a:off x="8212663" y="583413"/>
            <a:ext cx="3401568" cy="1527048"/>
          </a:xfrm>
        </p:spPr>
        <p:txBody>
          <a:bodyPr vert="horz" lIns="91440" tIns="45720" rIns="91440" bIns="45720" rtlCol="0" anchor="b">
            <a:normAutofit/>
          </a:bodyPr>
          <a:lstStyle/>
          <a:p>
            <a:r>
              <a:rPr lang="da" b="1" kern="1200">
                <a:latin typeface="+mj-lt"/>
                <a:ea typeface="+mj-ea"/>
                <a:cs typeface="+mj-cs"/>
              </a:rPr>
              <a:t>Hvordan bruges AI i autobranchen</a:t>
            </a:r>
          </a:p>
        </p:txBody>
      </p:sp>
      <p:pic>
        <p:nvPicPr>
          <p:cNvPr id="4" name="Content Placeholder 3" descr="Person, der reparerer motoren">
            <a:extLst>
              <a:ext uri="{FF2B5EF4-FFF2-40B4-BE49-F238E27FC236}">
                <a16:creationId xmlns:a16="http://schemas.microsoft.com/office/drawing/2014/main" id="{56F201E0-6410-4391-B682-786A18EE1D4A}"/>
              </a:ext>
            </a:extLst>
          </p:cNvPr>
          <p:cNvPicPr>
            <a:picLocks noGrp="1" noChangeAspect="1"/>
          </p:cNvPicPr>
          <p:nvPr>
            <p:ph type="pic" sz="quarter" idx="13"/>
          </p:nvPr>
        </p:nvPicPr>
        <p:blipFill>
          <a:blip r:embed="rId3"/>
          <a:srcRect l="26183" r="-1" b="-1"/>
          <a:stretch>
            <a:fillRect/>
          </a:stretch>
        </p:blipFill>
        <p:spPr>
          <a:xfrm>
            <a:off x="20" y="10"/>
            <a:ext cx="7584124" cy="6857990"/>
          </a:xfrm>
        </p:spPr>
      </p:pic>
      <p:sp>
        <p:nvSpPr>
          <p:cNvPr id="5" name="TextBox 4">
            <a:extLst>
              <a:ext uri="{FF2B5EF4-FFF2-40B4-BE49-F238E27FC236}">
                <a16:creationId xmlns:a16="http://schemas.microsoft.com/office/drawing/2014/main" id="{FAE6FC9F-0701-453D-B689-209327B77F6F}"/>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212790" y="2212975"/>
            <a:ext cx="3401568" cy="409575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AI til fejlfinding</a:t>
            </a:r>
          </a:p>
          <a:p>
            <a:pPr marL="0" lvl="1" indent="0">
              <a:spcBef>
                <a:spcPts val="1000"/>
              </a:spcBef>
              <a:spcAft>
                <a:spcPts val="600"/>
              </a:spcAft>
              <a:buFont typeface="Arial" panose="020B0604020202020204" pitchFamily="34" charset="0"/>
              <a:buNone/>
            </a:pPr>
            <a:r>
              <a:rPr lang="en-US" sz="1400"/>
              <a:t>AI hjælper mekanikere med at identificere fejl hurtigt ved at analysere symptomer og fejlkoder.</a:t>
            </a:r>
          </a:p>
          <a:p>
            <a:pPr marL="0" indent="0">
              <a:spcBef>
                <a:spcPts val="2500"/>
              </a:spcBef>
              <a:spcAft>
                <a:spcPts val="600"/>
              </a:spcAft>
              <a:buFont typeface="Arial" panose="020B0604020202020204" pitchFamily="34" charset="0"/>
              <a:buNone/>
            </a:pPr>
            <a:r>
              <a:rPr lang="en-US" sz="1400" b="1"/>
              <a:t>Informationssøgning og forklaringer</a:t>
            </a:r>
          </a:p>
          <a:p>
            <a:pPr marL="0" lvl="1" indent="0">
              <a:spcBef>
                <a:spcPts val="1000"/>
              </a:spcBef>
              <a:spcAft>
                <a:spcPts val="600"/>
              </a:spcAft>
              <a:buFont typeface="Arial" panose="020B0604020202020204" pitchFamily="34" charset="0"/>
              <a:buNone/>
            </a:pPr>
            <a:r>
              <a:rPr lang="en-US" sz="1400"/>
              <a:t>AI kan forklare tekniske begreber og hjælpe med at kommunikere komplekse emner til kunder.</a:t>
            </a:r>
          </a:p>
          <a:p>
            <a:pPr marL="0" indent="0">
              <a:spcBef>
                <a:spcPts val="2500"/>
              </a:spcBef>
              <a:spcAft>
                <a:spcPts val="600"/>
              </a:spcAft>
              <a:buFont typeface="Arial" panose="020B0604020202020204" pitchFamily="34" charset="0"/>
              <a:buNone/>
            </a:pPr>
            <a:r>
              <a:rPr lang="en-US" sz="1400" b="1"/>
              <a:t>Begrænsninger ved AI</a:t>
            </a:r>
          </a:p>
          <a:p>
            <a:pPr marL="0" lvl="1" indent="0">
              <a:spcBef>
                <a:spcPts val="1000"/>
              </a:spcBef>
              <a:spcAft>
                <a:spcPts val="600"/>
              </a:spcAft>
              <a:buFont typeface="Arial" panose="020B0604020202020204" pitchFamily="34" charset="0"/>
              <a:buNone/>
            </a:pPr>
            <a:r>
              <a:rPr lang="en-US" sz="1400"/>
              <a:t>AI er et supplement og kræver faglig vurdering for at undgå fejl og misforståelser i autobranchen.</a:t>
            </a:r>
          </a:p>
        </p:txBody>
      </p:sp>
    </p:spTree>
    <p:extLst>
      <p:ext uri="{BB962C8B-B14F-4D97-AF65-F5344CB8AC3E}">
        <p14:creationId xmlns:p14="http://schemas.microsoft.com/office/powerpoint/2010/main" val="2258115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B337-0A6D-2BF0-F83D-66C549A7A384}"/>
              </a:ext>
            </a:extLst>
          </p:cNvPr>
          <p:cNvSpPr>
            <a:spLocks noGrp="1"/>
          </p:cNvSpPr>
          <p:nvPr>
            <p:ph type="title"/>
          </p:nvPr>
        </p:nvSpPr>
        <p:spPr>
          <a:xfrm>
            <a:off x="612647" y="320040"/>
            <a:ext cx="6858000" cy="932688"/>
          </a:xfrm>
        </p:spPr>
        <p:txBody>
          <a:bodyPr vert="horz" lIns="91440" tIns="45720" rIns="91440" bIns="45720" rtlCol="0" anchor="b">
            <a:normAutofit/>
          </a:bodyPr>
          <a:lstStyle/>
          <a:p>
            <a:r>
              <a:rPr lang="da" sz="2800" b="1" kern="1200">
                <a:latin typeface="+mj-lt"/>
                <a:ea typeface="+mj-ea"/>
                <a:cs typeface="+mj-cs"/>
              </a:rPr>
              <a:t>Vigtigt at huske: AI har ikke altid ret</a:t>
            </a:r>
          </a:p>
        </p:txBody>
      </p:sp>
      <p:sp>
        <p:nvSpPr>
          <p:cNvPr id="5" name="TextBox 4">
            <a:extLst>
              <a:ext uri="{FF2B5EF4-FFF2-40B4-BE49-F238E27FC236}">
                <a16:creationId xmlns:a16="http://schemas.microsoft.com/office/drawing/2014/main" id="{649200A4-C991-4E76-99C7-BCAC1B0DFF7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380744"/>
            <a:ext cx="685800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AI's begrænsninger</a:t>
            </a:r>
          </a:p>
          <a:p>
            <a:pPr marL="0" lvl="1" indent="0">
              <a:spcBef>
                <a:spcPts val="1000"/>
              </a:spcBef>
              <a:spcAft>
                <a:spcPts val="600"/>
              </a:spcAft>
              <a:buFont typeface="Arial" panose="020B0604020202020204" pitchFamily="34" charset="0"/>
              <a:buNone/>
            </a:pPr>
            <a:r>
              <a:rPr lang="en-US" sz="1400"/>
              <a:t>AI kan give svar baseret på generelle antagelser og mangle opdateret eller specifik information.</a:t>
            </a:r>
          </a:p>
          <a:p>
            <a:pPr marL="0" indent="0">
              <a:spcBef>
                <a:spcPts val="2500"/>
              </a:spcBef>
              <a:spcAft>
                <a:spcPts val="600"/>
              </a:spcAft>
              <a:buFont typeface="Arial" panose="020B0604020202020204" pitchFamily="34" charset="0"/>
              <a:buNone/>
            </a:pPr>
            <a:r>
              <a:rPr lang="en-US" sz="1400" b="1"/>
              <a:t>Mekanikerens ansvar</a:t>
            </a:r>
          </a:p>
          <a:p>
            <a:pPr marL="0" lvl="1" indent="0">
              <a:spcBef>
                <a:spcPts val="1000"/>
              </a:spcBef>
              <a:spcAft>
                <a:spcPts val="600"/>
              </a:spcAft>
              <a:buFont typeface="Arial" panose="020B0604020202020204" pitchFamily="34" charset="0"/>
              <a:buNone/>
            </a:pPr>
            <a:r>
              <a:rPr lang="en-US" sz="1400"/>
              <a:t>Det er mekanikerens ansvar at kontrollere AI-svar og sikre korrekt arbejde efter gældende retningslinjer.</a:t>
            </a:r>
          </a:p>
          <a:p>
            <a:pPr marL="0" indent="0">
              <a:spcBef>
                <a:spcPts val="2500"/>
              </a:spcBef>
              <a:spcAft>
                <a:spcPts val="600"/>
              </a:spcAft>
              <a:buFont typeface="Arial" panose="020B0604020202020204" pitchFamily="34" charset="0"/>
              <a:buNone/>
            </a:pPr>
            <a:r>
              <a:rPr lang="en-US" sz="1400" b="1"/>
              <a:t>Risici ved blind tillid</a:t>
            </a:r>
          </a:p>
          <a:p>
            <a:pPr marL="0" lvl="1" indent="0">
              <a:spcBef>
                <a:spcPts val="1000"/>
              </a:spcBef>
              <a:spcAft>
                <a:spcPts val="600"/>
              </a:spcAft>
              <a:buFont typeface="Arial" panose="020B0604020202020204" pitchFamily="34" charset="0"/>
              <a:buNone/>
            </a:pPr>
            <a:r>
              <a:rPr lang="en-US" sz="1400"/>
              <a:t>Blind tillid til AI kan føre til fejldiagnoser, unødige reparationer og sikkerhedsproblemer.</a:t>
            </a:r>
          </a:p>
          <a:p>
            <a:pPr marL="0" indent="0">
              <a:spcBef>
                <a:spcPts val="2500"/>
              </a:spcBef>
              <a:spcAft>
                <a:spcPts val="600"/>
              </a:spcAft>
              <a:buFont typeface="Arial" panose="020B0604020202020204" pitchFamily="34" charset="0"/>
              <a:buNone/>
            </a:pPr>
            <a:r>
              <a:rPr lang="en-US" sz="1400" b="1"/>
              <a:t>AI som kollega</a:t>
            </a:r>
          </a:p>
          <a:p>
            <a:pPr marL="0" lvl="1" indent="0">
              <a:spcBef>
                <a:spcPts val="1000"/>
              </a:spcBef>
              <a:spcAft>
                <a:spcPts val="600"/>
              </a:spcAft>
              <a:buFont typeface="Arial" panose="020B0604020202020204" pitchFamily="34" charset="0"/>
              <a:buNone/>
            </a:pPr>
            <a:r>
              <a:rPr lang="en-US" sz="1400"/>
              <a:t>AI bør betragtes som en hjælpsom kollega, der kan tage fejl og kræver menneskelig beslutningstagning.</a:t>
            </a:r>
          </a:p>
        </p:txBody>
      </p:sp>
      <p:pic>
        <p:nvPicPr>
          <p:cNvPr id="4" name="Content Placeholder 3" descr="Minivan, varevogn - køretøj, pick-up truck, reparation, service">
            <a:extLst>
              <a:ext uri="{FF2B5EF4-FFF2-40B4-BE49-F238E27FC236}">
                <a16:creationId xmlns:a16="http://schemas.microsoft.com/office/drawing/2014/main" id="{9F5DB04F-B13A-4479-B024-F8A1F8F211FD}"/>
              </a:ext>
            </a:extLst>
          </p:cNvPr>
          <p:cNvPicPr>
            <a:picLocks noGrp="1" noChangeAspect="1"/>
          </p:cNvPicPr>
          <p:nvPr>
            <p:ph type="pic" sz="quarter" idx="13"/>
          </p:nvPr>
        </p:nvPicPr>
        <p:blipFill>
          <a:blip r:embed="rId3"/>
          <a:srcRect l="49619" r="28110"/>
          <a:stretch>
            <a:fillRect/>
          </a:stretch>
        </p:blipFill>
        <p:spPr>
          <a:xfrm>
            <a:off x="8091732" y="10"/>
            <a:ext cx="4100267" cy="6857990"/>
          </a:xfrm>
        </p:spPr>
      </p:pic>
    </p:spTree>
    <p:extLst>
      <p:ext uri="{BB962C8B-B14F-4D97-AF65-F5344CB8AC3E}">
        <p14:creationId xmlns:p14="http://schemas.microsoft.com/office/powerpoint/2010/main" val="1713165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73DD-F333-BE24-6F3F-4DC91349D644}"/>
              </a:ext>
            </a:extLst>
          </p:cNvPr>
          <p:cNvSpPr>
            <a:spLocks noGrp="1"/>
          </p:cNvSpPr>
          <p:nvPr>
            <p:ph type="title"/>
          </p:nvPr>
        </p:nvSpPr>
        <p:spPr>
          <a:xfrm>
            <a:off x="612647" y="320040"/>
            <a:ext cx="6858000" cy="932688"/>
          </a:xfrm>
        </p:spPr>
        <p:txBody>
          <a:bodyPr vert="horz" lIns="91440" tIns="45720" rIns="91440" bIns="45720" rtlCol="0" anchor="b">
            <a:normAutofit/>
          </a:bodyPr>
          <a:lstStyle/>
          <a:p>
            <a:r>
              <a:rPr lang="da" b="1" kern="1200">
                <a:latin typeface="+mj-lt"/>
                <a:ea typeface="+mj-ea"/>
                <a:cs typeface="+mj-cs"/>
              </a:rPr>
              <a:t>Hvad går opgaven ud på</a:t>
            </a:r>
          </a:p>
        </p:txBody>
      </p:sp>
      <p:sp>
        <p:nvSpPr>
          <p:cNvPr id="5" name="TextBox 4">
            <a:extLst>
              <a:ext uri="{FF2B5EF4-FFF2-40B4-BE49-F238E27FC236}">
                <a16:creationId xmlns:a16="http://schemas.microsoft.com/office/drawing/2014/main" id="{579235AB-54AD-46AD-86FC-81877A18807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380744"/>
            <a:ext cx="685800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Formål med opgaven</a:t>
            </a:r>
          </a:p>
          <a:p>
            <a:pPr marL="0" lvl="1" indent="0">
              <a:spcBef>
                <a:spcPts val="1000"/>
              </a:spcBef>
              <a:spcAft>
                <a:spcPts val="600"/>
              </a:spcAft>
              <a:buFont typeface="Arial" panose="020B0604020202020204" pitchFamily="34" charset="0"/>
              <a:buNone/>
            </a:pPr>
            <a:r>
              <a:rPr lang="en-US" sz="1400"/>
              <a:t>Opgaven handler om at bruge AI som mekaniker-assistent til at stille faglige spørgsmål og få præcise svar.</a:t>
            </a:r>
          </a:p>
          <a:p>
            <a:pPr marL="0" indent="0">
              <a:spcBef>
                <a:spcPts val="2500"/>
              </a:spcBef>
              <a:spcAft>
                <a:spcPts val="600"/>
              </a:spcAft>
              <a:buFont typeface="Arial" panose="020B0604020202020204" pitchFamily="34" charset="0"/>
              <a:buNone/>
            </a:pPr>
            <a:r>
              <a:rPr lang="en-US" sz="1400" b="1"/>
              <a:t>Kvalitet af spørgsmål</a:t>
            </a:r>
          </a:p>
          <a:p>
            <a:pPr marL="0" lvl="1" indent="0">
              <a:spcBef>
                <a:spcPts val="1000"/>
              </a:spcBef>
              <a:spcAft>
                <a:spcPts val="600"/>
              </a:spcAft>
              <a:buFont typeface="Arial" panose="020B0604020202020204" pitchFamily="34" charset="0"/>
              <a:buNone/>
            </a:pPr>
            <a:r>
              <a:rPr lang="en-US" sz="1400"/>
              <a:t>Præcise og faglige spørgsmål er vigtige, da de forbedrer kvaliteten af AI’s svar i opgaveløsningen.</a:t>
            </a:r>
          </a:p>
          <a:p>
            <a:pPr marL="0" indent="0">
              <a:spcBef>
                <a:spcPts val="2500"/>
              </a:spcBef>
              <a:spcAft>
                <a:spcPts val="600"/>
              </a:spcAft>
              <a:buFont typeface="Arial" panose="020B0604020202020204" pitchFamily="34" charset="0"/>
              <a:buNone/>
            </a:pPr>
            <a:r>
              <a:rPr lang="en-US" sz="1400" b="1"/>
              <a:t>Sammenligning og vurdering</a:t>
            </a:r>
          </a:p>
          <a:p>
            <a:pPr marL="0" lvl="1" indent="0">
              <a:spcBef>
                <a:spcPts val="1000"/>
              </a:spcBef>
              <a:spcAft>
                <a:spcPts val="600"/>
              </a:spcAft>
              <a:buFont typeface="Arial" panose="020B0604020202020204" pitchFamily="34" charset="0"/>
              <a:buNone/>
            </a:pPr>
            <a:r>
              <a:rPr lang="en-US" sz="1400"/>
              <a:t>Svar fra AI skal sammenlignes med værkstedshåndbøger og lærerens vurdering for at identificere forskelle og ligheder.</a:t>
            </a:r>
          </a:p>
          <a:p>
            <a:pPr marL="0" indent="0">
              <a:spcBef>
                <a:spcPts val="2500"/>
              </a:spcBef>
              <a:spcAft>
                <a:spcPts val="600"/>
              </a:spcAft>
              <a:buFont typeface="Arial" panose="020B0604020202020204" pitchFamily="34" charset="0"/>
              <a:buNone/>
            </a:pPr>
            <a:r>
              <a:rPr lang="en-US" sz="1400" b="1"/>
              <a:t>Dokumentation og kritisk tænkning</a:t>
            </a:r>
          </a:p>
          <a:p>
            <a:pPr marL="0" lvl="1" indent="0">
              <a:spcBef>
                <a:spcPts val="1000"/>
              </a:spcBef>
              <a:spcAft>
                <a:spcPts val="600"/>
              </a:spcAft>
              <a:buFont typeface="Arial" panose="020B0604020202020204" pitchFamily="34" charset="0"/>
              <a:buNone/>
            </a:pPr>
            <a:r>
              <a:rPr lang="en-US" sz="1400"/>
              <a:t>Det er vigtigt at dokumentere overvejelser og udvise kritisk tænkning over de modtagne AI-svar.</a:t>
            </a:r>
          </a:p>
        </p:txBody>
      </p:sp>
      <p:pic>
        <p:nvPicPr>
          <p:cNvPr id="4" name="Content Placeholder 3" descr="Mekaniker, der arbejder på bilmotor">
            <a:extLst>
              <a:ext uri="{FF2B5EF4-FFF2-40B4-BE49-F238E27FC236}">
                <a16:creationId xmlns:a16="http://schemas.microsoft.com/office/drawing/2014/main" id="{BD84FFA6-010E-4123-8DE6-BE8E1B6CAD89}"/>
              </a:ext>
            </a:extLst>
          </p:cNvPr>
          <p:cNvPicPr>
            <a:picLocks noGrp="1" noChangeAspect="1"/>
          </p:cNvPicPr>
          <p:nvPr>
            <p:ph type="pic" sz="quarter" idx="13"/>
          </p:nvPr>
        </p:nvPicPr>
        <p:blipFill>
          <a:blip r:embed="rId3"/>
          <a:srcRect l="34171" r="25920" b="-1"/>
          <a:stretch>
            <a:fillRect/>
          </a:stretch>
        </p:blipFill>
        <p:spPr>
          <a:xfrm>
            <a:off x="8091732" y="10"/>
            <a:ext cx="4100267" cy="6857990"/>
          </a:xfrm>
        </p:spPr>
      </p:pic>
    </p:spTree>
    <p:extLst>
      <p:ext uri="{BB962C8B-B14F-4D97-AF65-F5344CB8AC3E}">
        <p14:creationId xmlns:p14="http://schemas.microsoft.com/office/powerpoint/2010/main" val="16212979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A46B-E42F-7767-A957-FEC525F8689C}"/>
              </a:ext>
            </a:extLst>
          </p:cNvPr>
          <p:cNvSpPr>
            <a:spLocks noGrp="1"/>
          </p:cNvSpPr>
          <p:nvPr>
            <p:ph type="title"/>
          </p:nvPr>
        </p:nvSpPr>
        <p:spPr>
          <a:xfrm>
            <a:off x="612648" y="557784"/>
            <a:ext cx="3595634" cy="2212313"/>
          </a:xfrm>
        </p:spPr>
        <p:txBody>
          <a:bodyPr vert="horz" lIns="91440" tIns="45720" rIns="91440" bIns="45720" rtlCol="0" anchor="t">
            <a:normAutofit/>
          </a:bodyPr>
          <a:lstStyle/>
          <a:p>
            <a:r>
              <a:rPr lang="en-US" dirty="0"/>
              <a:t>Vurdering </a:t>
            </a:r>
            <a:r>
              <a:rPr lang="en-US" dirty="0" err="1"/>
              <a:t>af</a:t>
            </a:r>
            <a:r>
              <a:rPr lang="en-US" dirty="0"/>
              <a:t> AI-</a:t>
            </a:r>
            <a:r>
              <a:rPr lang="en-US" dirty="0" err="1"/>
              <a:t>svar</a:t>
            </a:r>
            <a:endParaRPr lang="en-US" dirty="0"/>
          </a:p>
        </p:txBody>
      </p:sp>
      <p:sp>
        <p:nvSpPr>
          <p:cNvPr id="5" name="TextBox 4">
            <a:extLst>
              <a:ext uri="{FF2B5EF4-FFF2-40B4-BE49-F238E27FC236}">
                <a16:creationId xmlns:a16="http://schemas.microsoft.com/office/drawing/2014/main" id="{237A57C8-064F-48EB-BAEE-62E2FB23604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8" y="2826137"/>
            <a:ext cx="3585586" cy="3434638"/>
          </a:xfrm>
          <a:prstGeom prst="rect">
            <a:avLst/>
          </a:prstGeom>
        </p:spPr>
        <p:txBody>
          <a:bodyPr>
            <a:normAutofit/>
          </a:bodyPr>
          <a:lstStyle/>
          <a:p>
            <a:pPr marL="0" indent="0">
              <a:lnSpc>
                <a:spcPct val="90000"/>
              </a:lnSpc>
              <a:spcBef>
                <a:spcPts val="2500"/>
              </a:spcBef>
              <a:spcAft>
                <a:spcPts val="600"/>
              </a:spcAft>
              <a:buNone/>
            </a:pPr>
            <a:r>
              <a:rPr lang="en-US" sz="1200" b="1" dirty="0" err="1"/>
              <a:t>Korrekthed</a:t>
            </a:r>
            <a:r>
              <a:rPr lang="en-US" sz="1200" b="1" dirty="0"/>
              <a:t> </a:t>
            </a:r>
            <a:r>
              <a:rPr lang="en-US" sz="1200" b="1" dirty="0" err="1"/>
              <a:t>af</a:t>
            </a:r>
            <a:r>
              <a:rPr lang="en-US" sz="1200" b="1" dirty="0"/>
              <a:t> </a:t>
            </a:r>
            <a:r>
              <a:rPr lang="en-US" sz="1200" b="1" dirty="0" err="1"/>
              <a:t>svar</a:t>
            </a:r>
            <a:endParaRPr lang="en-US" sz="1200" b="1" dirty="0"/>
          </a:p>
          <a:p>
            <a:pPr marL="0" lvl="1" indent="0">
              <a:lnSpc>
                <a:spcPct val="90000"/>
              </a:lnSpc>
              <a:spcBef>
                <a:spcPts val="1000"/>
              </a:spcBef>
              <a:spcAft>
                <a:spcPts val="600"/>
              </a:spcAft>
              <a:buNone/>
            </a:pPr>
            <a:r>
              <a:rPr lang="en-US" sz="1200" dirty="0" err="1"/>
              <a:t>Korrekthed</a:t>
            </a:r>
            <a:r>
              <a:rPr lang="en-US" sz="1200" dirty="0"/>
              <a:t> </a:t>
            </a:r>
            <a:r>
              <a:rPr lang="en-US" sz="1200" dirty="0" err="1"/>
              <a:t>sikrer</a:t>
            </a:r>
            <a:r>
              <a:rPr lang="en-US" sz="1200" dirty="0"/>
              <a:t>, at AI-</a:t>
            </a:r>
            <a:r>
              <a:rPr lang="en-US" sz="1200" dirty="0" err="1"/>
              <a:t>svar</a:t>
            </a:r>
            <a:r>
              <a:rPr lang="en-US" sz="1200" dirty="0"/>
              <a:t> stemmer </a:t>
            </a:r>
            <a:r>
              <a:rPr lang="en-US" sz="1200" dirty="0" err="1"/>
              <a:t>overens</a:t>
            </a:r>
            <a:r>
              <a:rPr lang="en-US" sz="1200" dirty="0"/>
              <a:t> med </a:t>
            </a:r>
            <a:r>
              <a:rPr lang="en-US" sz="1200" dirty="0" err="1"/>
              <a:t>teknisk</a:t>
            </a:r>
            <a:r>
              <a:rPr lang="en-US" sz="1200" dirty="0"/>
              <a:t> </a:t>
            </a:r>
            <a:r>
              <a:rPr lang="en-US" sz="1200" dirty="0" err="1"/>
              <a:t>viden</a:t>
            </a:r>
            <a:r>
              <a:rPr lang="en-US" sz="1200" dirty="0"/>
              <a:t> </a:t>
            </a:r>
            <a:r>
              <a:rPr lang="en-US" sz="1200" dirty="0" err="1"/>
              <a:t>og</a:t>
            </a:r>
            <a:r>
              <a:rPr lang="en-US" sz="1200" dirty="0"/>
              <a:t> </a:t>
            </a:r>
            <a:r>
              <a:rPr lang="en-US" sz="1200" dirty="0" err="1"/>
              <a:t>værkstedshåndbøger</a:t>
            </a:r>
            <a:r>
              <a:rPr lang="en-US" sz="1200" dirty="0"/>
              <a:t>.</a:t>
            </a:r>
          </a:p>
          <a:p>
            <a:pPr marL="0" indent="0">
              <a:lnSpc>
                <a:spcPct val="90000"/>
              </a:lnSpc>
              <a:spcBef>
                <a:spcPts val="2500"/>
              </a:spcBef>
              <a:spcAft>
                <a:spcPts val="600"/>
              </a:spcAft>
              <a:buNone/>
            </a:pPr>
            <a:r>
              <a:rPr lang="en-US" sz="1200" b="1" dirty="0" err="1"/>
              <a:t>Brugbarhed</a:t>
            </a:r>
            <a:r>
              <a:rPr lang="en-US" sz="1200" b="1" dirty="0"/>
              <a:t> </a:t>
            </a:r>
            <a:r>
              <a:rPr lang="en-US" sz="1200" b="1" dirty="0" err="1"/>
              <a:t>i</a:t>
            </a:r>
            <a:r>
              <a:rPr lang="en-US" sz="1200" b="1" dirty="0"/>
              <a:t> </a:t>
            </a:r>
            <a:r>
              <a:rPr lang="en-US" sz="1200" b="1" dirty="0" err="1"/>
              <a:t>praksis</a:t>
            </a:r>
            <a:endParaRPr lang="en-US" sz="1200" b="1" dirty="0"/>
          </a:p>
          <a:p>
            <a:pPr marL="0" lvl="1" indent="0">
              <a:lnSpc>
                <a:spcPct val="90000"/>
              </a:lnSpc>
              <a:spcBef>
                <a:spcPts val="1000"/>
              </a:spcBef>
              <a:spcAft>
                <a:spcPts val="600"/>
              </a:spcAft>
              <a:buNone/>
            </a:pPr>
            <a:r>
              <a:rPr lang="en-US" sz="1200" dirty="0" err="1"/>
              <a:t>Brugbarhed</a:t>
            </a:r>
            <a:r>
              <a:rPr lang="en-US" sz="1200" dirty="0"/>
              <a:t> </a:t>
            </a:r>
            <a:r>
              <a:rPr lang="en-US" sz="1200" dirty="0" err="1"/>
              <a:t>vurderer</a:t>
            </a:r>
            <a:r>
              <a:rPr lang="en-US" sz="1200" dirty="0"/>
              <a:t>, om AI-</a:t>
            </a:r>
            <a:r>
              <a:rPr lang="en-US" sz="1200" dirty="0" err="1"/>
              <a:t>svaret</a:t>
            </a:r>
            <a:r>
              <a:rPr lang="en-US" sz="1200" dirty="0"/>
              <a:t> </a:t>
            </a:r>
            <a:r>
              <a:rPr lang="en-US" sz="1200" dirty="0" err="1"/>
              <a:t>kan</a:t>
            </a:r>
            <a:r>
              <a:rPr lang="en-US" sz="1200" dirty="0"/>
              <a:t> </a:t>
            </a:r>
            <a:r>
              <a:rPr lang="en-US" sz="1200" dirty="0" err="1"/>
              <a:t>støtte</a:t>
            </a:r>
            <a:r>
              <a:rPr lang="en-US" sz="1200" dirty="0"/>
              <a:t> </a:t>
            </a:r>
            <a:r>
              <a:rPr lang="en-US" sz="1200" dirty="0" err="1"/>
              <a:t>fejlfinding</a:t>
            </a:r>
            <a:r>
              <a:rPr lang="en-US" sz="1200" dirty="0"/>
              <a:t> </a:t>
            </a:r>
            <a:r>
              <a:rPr lang="en-US" sz="1200" dirty="0" err="1"/>
              <a:t>eller</a:t>
            </a:r>
            <a:r>
              <a:rPr lang="en-US" sz="1200" dirty="0"/>
              <a:t> </a:t>
            </a:r>
            <a:r>
              <a:rPr lang="en-US" sz="1200" dirty="0" err="1"/>
              <a:t>forklare</a:t>
            </a:r>
            <a:r>
              <a:rPr lang="en-US" sz="1200" dirty="0"/>
              <a:t> </a:t>
            </a:r>
            <a:r>
              <a:rPr lang="en-US" sz="1200" dirty="0" err="1"/>
              <a:t>problemer</a:t>
            </a:r>
            <a:r>
              <a:rPr lang="en-US" sz="1200" dirty="0"/>
              <a:t> </a:t>
            </a:r>
            <a:r>
              <a:rPr lang="en-US" sz="1200" dirty="0" err="1"/>
              <a:t>effektivt</a:t>
            </a:r>
            <a:r>
              <a:rPr lang="en-US" sz="1200" dirty="0"/>
              <a:t>.</a:t>
            </a:r>
          </a:p>
          <a:p>
            <a:pPr marL="0" indent="0">
              <a:lnSpc>
                <a:spcPct val="90000"/>
              </a:lnSpc>
              <a:spcBef>
                <a:spcPts val="2500"/>
              </a:spcBef>
              <a:spcAft>
                <a:spcPts val="600"/>
              </a:spcAft>
              <a:buNone/>
            </a:pPr>
            <a:r>
              <a:rPr lang="en-US" sz="1200" b="1" dirty="0" err="1"/>
              <a:t>Identifikation</a:t>
            </a:r>
            <a:r>
              <a:rPr lang="en-US" sz="1200" b="1" dirty="0"/>
              <a:t> </a:t>
            </a:r>
            <a:r>
              <a:rPr lang="en-US" sz="1200" b="1" dirty="0" err="1"/>
              <a:t>af</a:t>
            </a:r>
            <a:r>
              <a:rPr lang="en-US" sz="1200" b="1" dirty="0"/>
              <a:t> mangler</a:t>
            </a:r>
          </a:p>
          <a:p>
            <a:pPr marL="0" lvl="1" indent="0">
              <a:lnSpc>
                <a:spcPct val="90000"/>
              </a:lnSpc>
              <a:spcBef>
                <a:spcPts val="1000"/>
              </a:spcBef>
              <a:spcAft>
                <a:spcPts val="600"/>
              </a:spcAft>
              <a:buNone/>
            </a:pPr>
            <a:r>
              <a:rPr lang="en-US" sz="1200" dirty="0" err="1"/>
              <a:t>Manglende</a:t>
            </a:r>
            <a:r>
              <a:rPr lang="en-US" sz="1200" dirty="0"/>
              <a:t> </a:t>
            </a:r>
            <a:r>
              <a:rPr lang="en-US" sz="1200" dirty="0" err="1"/>
              <a:t>elementer</a:t>
            </a:r>
            <a:r>
              <a:rPr lang="en-US" sz="1200" dirty="0"/>
              <a:t> </a:t>
            </a:r>
            <a:r>
              <a:rPr lang="en-US" sz="1200" dirty="0" err="1"/>
              <a:t>inkluderer</a:t>
            </a:r>
            <a:r>
              <a:rPr lang="en-US" sz="1200" dirty="0"/>
              <a:t> </a:t>
            </a:r>
            <a:r>
              <a:rPr lang="en-US" sz="1200" dirty="0" err="1"/>
              <a:t>sikkerhedshensyn</a:t>
            </a:r>
            <a:r>
              <a:rPr lang="en-US" sz="1200" dirty="0"/>
              <a:t> </a:t>
            </a:r>
            <a:r>
              <a:rPr lang="en-US" sz="1200" dirty="0" err="1"/>
              <a:t>og</a:t>
            </a:r>
            <a:r>
              <a:rPr lang="en-US" sz="1200" dirty="0"/>
              <a:t> </a:t>
            </a:r>
            <a:r>
              <a:rPr lang="en-US" sz="1200" dirty="0" err="1"/>
              <a:t>specifikke</a:t>
            </a:r>
            <a:r>
              <a:rPr lang="en-US" sz="1200" dirty="0"/>
              <a:t> </a:t>
            </a:r>
            <a:r>
              <a:rPr lang="en-US" sz="1200" dirty="0" err="1"/>
              <a:t>måleværdier</a:t>
            </a:r>
            <a:r>
              <a:rPr lang="en-US" sz="1200" dirty="0"/>
              <a:t>, </a:t>
            </a:r>
            <a:r>
              <a:rPr lang="en-US" sz="1200" dirty="0" err="1"/>
              <a:t>som</a:t>
            </a:r>
            <a:r>
              <a:rPr lang="en-US" sz="1200" dirty="0"/>
              <a:t> AI </a:t>
            </a:r>
            <a:r>
              <a:rPr lang="en-US" sz="1200" dirty="0" err="1"/>
              <a:t>måske</a:t>
            </a:r>
            <a:r>
              <a:rPr lang="en-US" sz="1200" dirty="0"/>
              <a:t> </a:t>
            </a:r>
            <a:r>
              <a:rPr lang="en-US" sz="1200" dirty="0" err="1"/>
              <a:t>overser</a:t>
            </a:r>
            <a:r>
              <a:rPr lang="en-US" sz="1200" dirty="0"/>
              <a:t>.</a:t>
            </a:r>
          </a:p>
        </p:txBody>
      </p:sp>
      <p:pic>
        <p:nvPicPr>
          <p:cNvPr id="4" name="Content Placeholder 3" descr="Feedback på kundetilfredshedsundersøgelser">
            <a:extLst>
              <a:ext uri="{FF2B5EF4-FFF2-40B4-BE49-F238E27FC236}">
                <a16:creationId xmlns:a16="http://schemas.microsoft.com/office/drawing/2014/main" id="{C1FA4852-5A5B-4D35-98E9-E4012B0E53AC}"/>
              </a:ext>
            </a:extLst>
          </p:cNvPr>
          <p:cNvPicPr>
            <a:picLocks noGrp="1" noChangeAspect="1"/>
          </p:cNvPicPr>
          <p:nvPr>
            <p:ph type="pic" idx="1"/>
          </p:nvPr>
        </p:nvPicPr>
        <p:blipFill>
          <a:blip r:embed="rId3"/>
          <a:stretch/>
        </p:blipFill>
        <p:spPr>
          <a:xfrm>
            <a:off x="5063319" y="1271545"/>
            <a:ext cx="6519080" cy="4351485"/>
          </a:xfrm>
        </p:spPr>
      </p:pic>
    </p:spTree>
    <p:extLst>
      <p:ext uri="{BB962C8B-B14F-4D97-AF65-F5344CB8AC3E}">
        <p14:creationId xmlns:p14="http://schemas.microsoft.com/office/powerpoint/2010/main" val="751478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E921B-1E69-5777-D9E2-D2C08738206E}"/>
              </a:ext>
            </a:extLst>
          </p:cNvPr>
          <p:cNvSpPr>
            <a:spLocks noGrp="1"/>
          </p:cNvSpPr>
          <p:nvPr>
            <p:ph type="title"/>
          </p:nvPr>
        </p:nvSpPr>
        <p:spPr>
          <a:xfrm>
            <a:off x="612647" y="320040"/>
            <a:ext cx="6858000" cy="932688"/>
          </a:xfrm>
        </p:spPr>
        <p:txBody>
          <a:bodyPr vert="horz" lIns="91440" tIns="45720" rIns="91440" bIns="45720" rtlCol="0" anchor="b">
            <a:normAutofit/>
          </a:bodyPr>
          <a:lstStyle/>
          <a:p>
            <a:r>
              <a:rPr lang="da" b="1" kern="1200">
                <a:latin typeface="+mj-lt"/>
                <a:ea typeface="+mj-ea"/>
                <a:cs typeface="+mj-cs"/>
              </a:rPr>
              <a:t>Kritiske overvejelser i praksis</a:t>
            </a:r>
          </a:p>
        </p:txBody>
      </p:sp>
      <p:sp>
        <p:nvSpPr>
          <p:cNvPr id="5" name="TextBox 4">
            <a:extLst>
              <a:ext uri="{FF2B5EF4-FFF2-40B4-BE49-F238E27FC236}">
                <a16:creationId xmlns:a16="http://schemas.microsoft.com/office/drawing/2014/main" id="{D0C36B98-E34B-4B6B-BA14-9163014C3F0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380744"/>
            <a:ext cx="685800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Vurdering af AI-svar</a:t>
            </a:r>
          </a:p>
          <a:p>
            <a:pPr marL="0" lvl="1" indent="0">
              <a:spcBef>
                <a:spcPts val="1000"/>
              </a:spcBef>
              <a:spcAft>
                <a:spcPts val="600"/>
              </a:spcAft>
              <a:buFont typeface="Arial" panose="020B0604020202020204" pitchFamily="34" charset="0"/>
              <a:buNone/>
            </a:pPr>
            <a:r>
              <a:rPr lang="en-US" sz="1400"/>
              <a:t>Det er vigtigt at vurdere, om AI-svaret passer til den specifikke bils situation og ikke er for generelt.</a:t>
            </a:r>
          </a:p>
          <a:p>
            <a:pPr marL="0" indent="0">
              <a:spcBef>
                <a:spcPts val="2500"/>
              </a:spcBef>
              <a:spcAft>
                <a:spcPts val="600"/>
              </a:spcAft>
              <a:buFont typeface="Arial" panose="020B0604020202020204" pitchFamily="34" charset="0"/>
              <a:buNone/>
            </a:pPr>
            <a:r>
              <a:rPr lang="en-US" sz="1400" b="1"/>
              <a:t>Vigtigheden af detaljer</a:t>
            </a:r>
          </a:p>
          <a:p>
            <a:pPr marL="0" lvl="1" indent="0">
              <a:spcBef>
                <a:spcPts val="1000"/>
              </a:spcBef>
              <a:spcAft>
                <a:spcPts val="600"/>
              </a:spcAft>
              <a:buFont typeface="Arial" panose="020B0604020202020204" pitchFamily="34" charset="0"/>
              <a:buNone/>
            </a:pPr>
            <a:r>
              <a:rPr lang="en-US" sz="1400"/>
              <a:t>Manglende detaljer i AI-information kan påvirke reparationens kvalitet og resultat negativt.</a:t>
            </a:r>
          </a:p>
          <a:p>
            <a:pPr marL="0" indent="0">
              <a:spcBef>
                <a:spcPts val="2500"/>
              </a:spcBef>
              <a:spcAft>
                <a:spcPts val="600"/>
              </a:spcAft>
              <a:buFont typeface="Arial" panose="020B0604020202020204" pitchFamily="34" charset="0"/>
              <a:buNone/>
            </a:pPr>
            <a:r>
              <a:rPr lang="en-US" sz="1400" b="1"/>
              <a:t>Forebyggelse af fejlbeslutninger</a:t>
            </a:r>
          </a:p>
          <a:p>
            <a:pPr marL="0" lvl="1" indent="0">
              <a:spcBef>
                <a:spcPts val="1000"/>
              </a:spcBef>
              <a:spcAft>
                <a:spcPts val="600"/>
              </a:spcAft>
              <a:buFont typeface="Arial" panose="020B0604020202020204" pitchFamily="34" charset="0"/>
              <a:buNone/>
            </a:pPr>
            <a:r>
              <a:rPr lang="en-US" sz="1400"/>
              <a:t>Kritiske overvejelser hjælper med at undgå forhastede beslutninger, der kan koste tid og kundetillid.</a:t>
            </a:r>
          </a:p>
          <a:p>
            <a:pPr marL="0" indent="0">
              <a:spcBef>
                <a:spcPts val="2500"/>
              </a:spcBef>
              <a:spcAft>
                <a:spcPts val="600"/>
              </a:spcAft>
              <a:buFont typeface="Arial" panose="020B0604020202020204" pitchFamily="34" charset="0"/>
              <a:buNone/>
            </a:pPr>
            <a:r>
              <a:rPr lang="en-US" sz="1400" b="1"/>
              <a:t>Brug af AI med indsigt</a:t>
            </a:r>
          </a:p>
          <a:p>
            <a:pPr marL="0" lvl="1" indent="0">
              <a:spcBef>
                <a:spcPts val="1000"/>
              </a:spcBef>
              <a:spcAft>
                <a:spcPts val="600"/>
              </a:spcAft>
              <a:buFont typeface="Arial" panose="020B0604020202020204" pitchFamily="34" charset="0"/>
              <a:buNone/>
            </a:pPr>
            <a:r>
              <a:rPr lang="en-US" sz="1400"/>
              <a:t>AI er et effektivt værktøj, når det bruges med omtanke og faglig viden.</a:t>
            </a:r>
          </a:p>
        </p:txBody>
      </p:sp>
      <p:pic>
        <p:nvPicPr>
          <p:cNvPr id="4" name="Content Placeholder 3" descr="Ung indisk arbejder på automekanikerværkstedet. Lokationsportræt på arbejdspladsen.">
            <a:extLst>
              <a:ext uri="{FF2B5EF4-FFF2-40B4-BE49-F238E27FC236}">
                <a16:creationId xmlns:a16="http://schemas.microsoft.com/office/drawing/2014/main" id="{13D1A511-2982-4345-BE1C-3E076B9DFFBB}"/>
              </a:ext>
            </a:extLst>
          </p:cNvPr>
          <p:cNvPicPr>
            <a:picLocks noGrp="1" noChangeAspect="1"/>
          </p:cNvPicPr>
          <p:nvPr>
            <p:ph type="pic" sz="quarter" idx="13"/>
          </p:nvPr>
        </p:nvPicPr>
        <p:blipFill>
          <a:blip r:embed="rId3"/>
          <a:srcRect l="17224" r="37935"/>
          <a:stretch>
            <a:fillRect/>
          </a:stretch>
        </p:blipFill>
        <p:spPr>
          <a:xfrm>
            <a:off x="8091732" y="10"/>
            <a:ext cx="4100267" cy="6857990"/>
          </a:xfrm>
        </p:spPr>
      </p:pic>
    </p:spTree>
    <p:extLst>
      <p:ext uri="{BB962C8B-B14F-4D97-AF65-F5344CB8AC3E}">
        <p14:creationId xmlns:p14="http://schemas.microsoft.com/office/powerpoint/2010/main" val="3572944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2AC50-9205-9542-481D-BC21A26877AC}"/>
              </a:ext>
            </a:extLst>
          </p:cNvPr>
          <p:cNvSpPr>
            <a:spLocks noGrp="1"/>
          </p:cNvSpPr>
          <p:nvPr>
            <p:ph type="title"/>
          </p:nvPr>
        </p:nvSpPr>
        <p:spPr>
          <a:xfrm>
            <a:off x="137159" y="151598"/>
            <a:ext cx="11924209" cy="528186"/>
          </a:xfrm>
        </p:spPr>
        <p:txBody>
          <a:bodyPr anchor="ctr">
            <a:normAutofit/>
          </a:bodyPr>
          <a:lstStyle/>
          <a:p>
            <a:r>
              <a:rPr lang="en-US"/>
              <a:t>AI som kollega – dit ansvar som mekaniker</a:t>
            </a:r>
          </a:p>
        </p:txBody>
      </p:sp>
      <p:sp>
        <p:nvSpPr>
          <p:cNvPr id="5" name="TextBox 4">
            <a:extLst>
              <a:ext uri="{FF2B5EF4-FFF2-40B4-BE49-F238E27FC236}">
                <a16:creationId xmlns:a16="http://schemas.microsoft.com/office/drawing/2014/main" id="{F612C6FE-8198-4965-998D-5FF7541A80C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7159" y="776036"/>
            <a:ext cx="5866854" cy="5676965"/>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AI som støttekollega</a:t>
            </a:r>
          </a:p>
          <a:p>
            <a:pPr marL="0" lvl="1" indent="0">
              <a:spcBef>
                <a:spcPts val="1000"/>
              </a:spcBef>
              <a:spcAft>
                <a:spcPts val="600"/>
              </a:spcAft>
              <a:buFont typeface="Arial" panose="020B0604020202020204" pitchFamily="34" charset="0"/>
              <a:buNone/>
            </a:pPr>
            <a:r>
              <a:rPr lang="en-US" sz="1400"/>
              <a:t>AI fungerer som en hjælpsom kollega, der giver idéer og input til mekanikeren uden at tage det endelige ansvar.</a:t>
            </a:r>
          </a:p>
          <a:p>
            <a:pPr marL="0" indent="0">
              <a:spcBef>
                <a:spcPts val="2500"/>
              </a:spcBef>
              <a:spcAft>
                <a:spcPts val="600"/>
              </a:spcAft>
              <a:buFont typeface="Arial" panose="020B0604020202020204" pitchFamily="34" charset="0"/>
              <a:buNone/>
            </a:pPr>
            <a:r>
              <a:rPr lang="en-US" sz="1400" b="1"/>
              <a:t>Mekanikerens ansvar</a:t>
            </a:r>
          </a:p>
          <a:p>
            <a:pPr marL="0" lvl="1" indent="0">
              <a:spcBef>
                <a:spcPts val="1000"/>
              </a:spcBef>
              <a:spcAft>
                <a:spcPts val="600"/>
              </a:spcAft>
              <a:buFont typeface="Arial" panose="020B0604020202020204" pitchFamily="34" charset="0"/>
              <a:buNone/>
            </a:pPr>
            <a:r>
              <a:rPr lang="en-US" sz="1400"/>
              <a:t>Det er mekanikeren, der har det fulde ansvar for kvalitet, sikkerhed og kundens tillid i arbejdet.</a:t>
            </a:r>
          </a:p>
          <a:p>
            <a:pPr marL="0" indent="0">
              <a:spcBef>
                <a:spcPts val="2500"/>
              </a:spcBef>
              <a:spcAft>
                <a:spcPts val="600"/>
              </a:spcAft>
              <a:buFont typeface="Arial" panose="020B0604020202020204" pitchFamily="34" charset="0"/>
              <a:buNone/>
            </a:pPr>
            <a:r>
              <a:rPr lang="en-US" sz="1400" b="1"/>
              <a:t>Professionalisme og modenhed</a:t>
            </a:r>
          </a:p>
          <a:p>
            <a:pPr marL="0" lvl="1" indent="0">
              <a:spcBef>
                <a:spcPts val="1000"/>
              </a:spcBef>
              <a:spcAft>
                <a:spcPts val="600"/>
              </a:spcAft>
              <a:buFont typeface="Arial" panose="020B0604020202020204" pitchFamily="34" charset="0"/>
              <a:buNone/>
            </a:pPr>
            <a:r>
              <a:rPr lang="en-US" sz="1400"/>
              <a:t>Brugen af AI på en ansvarlig måde viser mekanikerens professionalisme og faglige modenhed i en digital arbejdsverden.</a:t>
            </a:r>
          </a:p>
          <a:p>
            <a:pPr marL="0" indent="0">
              <a:spcBef>
                <a:spcPts val="2500"/>
              </a:spcBef>
              <a:spcAft>
                <a:spcPts val="600"/>
              </a:spcAft>
              <a:buFont typeface="Arial" panose="020B0604020202020204" pitchFamily="34" charset="0"/>
              <a:buNone/>
            </a:pPr>
            <a:r>
              <a:rPr lang="en-US" sz="1400" b="1"/>
              <a:t>Udvikling af kompetencer</a:t>
            </a:r>
          </a:p>
          <a:p>
            <a:pPr marL="0" lvl="1" indent="0">
              <a:spcBef>
                <a:spcPts val="1000"/>
              </a:spcBef>
              <a:spcAft>
                <a:spcPts val="600"/>
              </a:spcAft>
              <a:buFont typeface="Arial" panose="020B0604020202020204" pitchFamily="34" charset="0"/>
              <a:buNone/>
            </a:pPr>
            <a:r>
              <a:rPr lang="en-US" sz="1400"/>
              <a:t>Opbygning af digitale kompetencer hjælper mekanikere med at tilpasse sig en branche med stigende teknologibrug.</a:t>
            </a:r>
          </a:p>
        </p:txBody>
      </p:sp>
      <p:pic>
        <p:nvPicPr>
          <p:cNvPr id="4" name="Content Placeholder 3" descr="To mænd, der fejrer i en fabrik">
            <a:extLst>
              <a:ext uri="{FF2B5EF4-FFF2-40B4-BE49-F238E27FC236}">
                <a16:creationId xmlns:a16="http://schemas.microsoft.com/office/drawing/2014/main" id="{01EE1099-B060-4728-B78C-ABDA7C47CAFA}"/>
              </a:ext>
            </a:extLst>
          </p:cNvPr>
          <p:cNvPicPr>
            <a:picLocks noGrp="1" noChangeAspect="1"/>
          </p:cNvPicPr>
          <p:nvPr>
            <p:ph idx="1"/>
          </p:nvPr>
        </p:nvPicPr>
        <p:blipFill>
          <a:blip r:embed="rId3"/>
          <a:srcRect l="20633" r="10384"/>
          <a:stretch>
            <a:fillRect/>
          </a:stretch>
        </p:blipFill>
        <p:spPr>
          <a:xfrm>
            <a:off x="6194513" y="776036"/>
            <a:ext cx="5866854" cy="5676965"/>
          </a:xfrm>
        </p:spPr>
      </p:pic>
    </p:spTree>
    <p:extLst>
      <p:ext uri="{BB962C8B-B14F-4D97-AF65-F5344CB8AC3E}">
        <p14:creationId xmlns:p14="http://schemas.microsoft.com/office/powerpoint/2010/main" val="37626510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D59C85-39E5-D557-E3FA-BBC78CC5BCE9}"/>
              </a:ext>
            </a:extLst>
          </p:cNvPr>
          <p:cNvSpPr>
            <a:spLocks noGrp="1"/>
          </p:cNvSpPr>
          <p:nvPr>
            <p:ph type="title"/>
          </p:nvPr>
        </p:nvSpPr>
        <p:spPr/>
        <p:txBody>
          <a:bodyPr>
            <a:noAutofit/>
          </a:bodyPr>
          <a:lstStyle/>
          <a:p>
            <a:r>
              <a:rPr lang="da-DK" sz="4200" dirty="0" err="1"/>
              <a:t>Prompting</a:t>
            </a:r>
            <a:r>
              <a:rPr lang="da-DK" sz="4200" dirty="0"/>
              <a:t> Øvelse</a:t>
            </a:r>
          </a:p>
        </p:txBody>
      </p:sp>
      <p:sp>
        <p:nvSpPr>
          <p:cNvPr id="6" name="Pladsholder til indhold 5">
            <a:extLst>
              <a:ext uri="{FF2B5EF4-FFF2-40B4-BE49-F238E27FC236}">
                <a16:creationId xmlns:a16="http://schemas.microsoft.com/office/drawing/2014/main" id="{96829A3A-E311-D838-50AC-38386972F33E}"/>
              </a:ext>
            </a:extLst>
          </p:cNvPr>
          <p:cNvSpPr>
            <a:spLocks noGrp="1"/>
          </p:cNvSpPr>
          <p:nvPr>
            <p:ph idx="1"/>
          </p:nvPr>
        </p:nvSpPr>
        <p:spPr>
          <a:xfrm>
            <a:off x="530351" y="1781876"/>
            <a:ext cx="11924209" cy="5676965"/>
          </a:xfrm>
        </p:spPr>
        <p:txBody>
          <a:bodyPr/>
          <a:lstStyle/>
          <a:p>
            <a:pPr marL="0" indent="0">
              <a:buNone/>
            </a:pPr>
            <a:r>
              <a:rPr lang="da-DK" dirty="0"/>
              <a:t>AI kan kun give gode svar, hvis den får et præcist og fagligt input. Derfor er det vigtigt, at I lærer at formulere jeres spørgsmål, så de passer til en mekanikers arbejde.</a:t>
            </a:r>
          </a:p>
          <a:p>
            <a:pPr marL="0" indent="0">
              <a:buNone/>
            </a:pPr>
            <a:r>
              <a:rPr lang="da-DK" dirty="0"/>
              <a:t>I skal arbejde med:</a:t>
            </a:r>
          </a:p>
          <a:p>
            <a:pPr fontAlgn="ctr"/>
            <a:r>
              <a:rPr lang="da-DK" dirty="0"/>
              <a:t>at starte med et upræcist spørgsmål</a:t>
            </a:r>
          </a:p>
          <a:p>
            <a:pPr fontAlgn="ctr"/>
            <a:r>
              <a:rPr lang="da-DK" dirty="0"/>
              <a:t>gradvist gøre det mere konkret og fagligt</a:t>
            </a:r>
          </a:p>
          <a:p>
            <a:pPr fontAlgn="ctr"/>
            <a:r>
              <a:rPr lang="da-DK" dirty="0"/>
              <a:t>sammenligne hvordan svarene bliver bedre</a:t>
            </a:r>
          </a:p>
          <a:p>
            <a:endParaRPr lang="da-DK" dirty="0"/>
          </a:p>
        </p:txBody>
      </p:sp>
    </p:spTree>
    <p:extLst>
      <p:ext uri="{BB962C8B-B14F-4D97-AF65-F5344CB8AC3E}">
        <p14:creationId xmlns:p14="http://schemas.microsoft.com/office/powerpoint/2010/main" val="1149622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D0117-F3CD-5E3F-9DC0-CD17C742184E}"/>
              </a:ext>
            </a:extLst>
          </p:cNvPr>
          <p:cNvSpPr>
            <a:spLocks noGrp="1"/>
          </p:cNvSpPr>
          <p:nvPr>
            <p:ph type="title"/>
          </p:nvPr>
        </p:nvSpPr>
        <p:spPr/>
        <p:txBody>
          <a:bodyPr/>
          <a:lstStyle/>
          <a:p>
            <a:r>
              <a:rPr lang="da-DK" dirty="0"/>
              <a:t>Første </a:t>
            </a:r>
            <a:r>
              <a:rPr lang="da-DK" dirty="0" err="1"/>
              <a:t>Promp</a:t>
            </a:r>
            <a:endParaRPr lang="da-DK" dirty="0"/>
          </a:p>
        </p:txBody>
      </p:sp>
      <p:pic>
        <p:nvPicPr>
          <p:cNvPr id="5" name="Pladsholder til indhold 4">
            <a:extLst>
              <a:ext uri="{FF2B5EF4-FFF2-40B4-BE49-F238E27FC236}">
                <a16:creationId xmlns:a16="http://schemas.microsoft.com/office/drawing/2014/main" id="{E3E38774-A2AE-D2C8-DC66-DF78DDA87E55}"/>
              </a:ext>
            </a:extLst>
          </p:cNvPr>
          <p:cNvPicPr>
            <a:picLocks noGrp="1" noChangeAspect="1"/>
          </p:cNvPicPr>
          <p:nvPr>
            <p:ph idx="1"/>
          </p:nvPr>
        </p:nvPicPr>
        <p:blipFill>
          <a:blip r:embed="rId2"/>
          <a:stretch>
            <a:fillRect/>
          </a:stretch>
        </p:blipFill>
        <p:spPr>
          <a:xfrm>
            <a:off x="921456" y="1758776"/>
            <a:ext cx="9802178" cy="2749216"/>
          </a:xfrm>
          <a:prstGeom prst="rect">
            <a:avLst/>
          </a:prstGeom>
        </p:spPr>
      </p:pic>
    </p:spTree>
    <p:extLst>
      <p:ext uri="{BB962C8B-B14F-4D97-AF65-F5344CB8AC3E}">
        <p14:creationId xmlns:p14="http://schemas.microsoft.com/office/powerpoint/2010/main" val="1768810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642D56-1BD2-9AF5-C58E-0AA66E42B859}"/>
              </a:ext>
            </a:extLst>
          </p:cNvPr>
          <p:cNvSpPr>
            <a:spLocks noGrp="1"/>
          </p:cNvSpPr>
          <p:nvPr>
            <p:ph type="title"/>
          </p:nvPr>
        </p:nvSpPr>
        <p:spPr/>
        <p:txBody>
          <a:bodyPr/>
          <a:lstStyle/>
          <a:p>
            <a:r>
              <a:rPr lang="da-DK" dirty="0"/>
              <a:t>Anden </a:t>
            </a:r>
            <a:r>
              <a:rPr lang="da-DK" dirty="0" err="1"/>
              <a:t>Promp</a:t>
            </a:r>
            <a:endParaRPr lang="da-DK" dirty="0"/>
          </a:p>
        </p:txBody>
      </p:sp>
      <p:pic>
        <p:nvPicPr>
          <p:cNvPr id="5" name="Pladsholder til indhold 4">
            <a:extLst>
              <a:ext uri="{FF2B5EF4-FFF2-40B4-BE49-F238E27FC236}">
                <a16:creationId xmlns:a16="http://schemas.microsoft.com/office/drawing/2014/main" id="{36C11EE2-DBB8-0D8D-8205-AF26C27494C9}"/>
              </a:ext>
            </a:extLst>
          </p:cNvPr>
          <p:cNvPicPr>
            <a:picLocks noGrp="1" noChangeAspect="1"/>
          </p:cNvPicPr>
          <p:nvPr>
            <p:ph idx="1"/>
          </p:nvPr>
        </p:nvPicPr>
        <p:blipFill>
          <a:blip r:embed="rId2"/>
          <a:stretch>
            <a:fillRect/>
          </a:stretch>
        </p:blipFill>
        <p:spPr>
          <a:xfrm>
            <a:off x="684445" y="1709928"/>
            <a:ext cx="10736427" cy="2990088"/>
          </a:xfrm>
          <a:prstGeom prst="rect">
            <a:avLst/>
          </a:prstGeom>
        </p:spPr>
      </p:pic>
    </p:spTree>
    <p:extLst>
      <p:ext uri="{BB962C8B-B14F-4D97-AF65-F5344CB8AC3E}">
        <p14:creationId xmlns:p14="http://schemas.microsoft.com/office/powerpoint/2010/main" val="2814560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71B6C-5A1E-FE91-3BF9-3861FBC91118}"/>
              </a:ext>
            </a:extLst>
          </p:cNvPr>
          <p:cNvSpPr>
            <a:spLocks noGrp="1"/>
          </p:cNvSpPr>
          <p:nvPr>
            <p:ph type="title"/>
          </p:nvPr>
        </p:nvSpPr>
        <p:spPr/>
        <p:txBody>
          <a:bodyPr/>
          <a:lstStyle/>
          <a:p>
            <a:r>
              <a:rPr lang="da-DK" dirty="0"/>
              <a:t>Tredje </a:t>
            </a:r>
            <a:r>
              <a:rPr lang="da-DK" dirty="0" err="1"/>
              <a:t>Promt</a:t>
            </a:r>
            <a:endParaRPr lang="da-DK" dirty="0"/>
          </a:p>
        </p:txBody>
      </p:sp>
      <p:pic>
        <p:nvPicPr>
          <p:cNvPr id="5" name="Pladsholder til indhold 4">
            <a:extLst>
              <a:ext uri="{FF2B5EF4-FFF2-40B4-BE49-F238E27FC236}">
                <a16:creationId xmlns:a16="http://schemas.microsoft.com/office/drawing/2014/main" id="{EB921AFC-ADA7-DC8B-FC6F-41206DE0BA5D}"/>
              </a:ext>
            </a:extLst>
          </p:cNvPr>
          <p:cNvPicPr>
            <a:picLocks noGrp="1" noChangeAspect="1"/>
          </p:cNvPicPr>
          <p:nvPr>
            <p:ph idx="1"/>
          </p:nvPr>
        </p:nvPicPr>
        <p:blipFill>
          <a:blip r:embed="rId2"/>
          <a:stretch>
            <a:fillRect/>
          </a:stretch>
        </p:blipFill>
        <p:spPr>
          <a:xfrm>
            <a:off x="1670640" y="1490472"/>
            <a:ext cx="9766067" cy="3739895"/>
          </a:xfrm>
          <a:prstGeom prst="rect">
            <a:avLst/>
          </a:prstGeom>
        </p:spPr>
      </p:pic>
    </p:spTree>
    <p:extLst>
      <p:ext uri="{BB962C8B-B14F-4D97-AF65-F5344CB8AC3E}">
        <p14:creationId xmlns:p14="http://schemas.microsoft.com/office/powerpoint/2010/main" val="1645667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6089AF-FE1E-4350-02B0-CF3526CB0591}"/>
              </a:ext>
            </a:extLst>
          </p:cNvPr>
          <p:cNvSpPr>
            <a:spLocks noGrp="1"/>
          </p:cNvSpPr>
          <p:nvPr>
            <p:ph type="title"/>
          </p:nvPr>
        </p:nvSpPr>
        <p:spPr/>
        <p:txBody>
          <a:bodyPr/>
          <a:lstStyle/>
          <a:p>
            <a:r>
              <a:rPr lang="da-DK" dirty="0"/>
              <a:t>Fjerde </a:t>
            </a:r>
            <a:r>
              <a:rPr lang="da-DK" dirty="0" err="1"/>
              <a:t>Promt</a:t>
            </a:r>
            <a:endParaRPr lang="da-DK" dirty="0"/>
          </a:p>
        </p:txBody>
      </p:sp>
      <p:pic>
        <p:nvPicPr>
          <p:cNvPr id="5" name="Pladsholder til indhold 4">
            <a:extLst>
              <a:ext uri="{FF2B5EF4-FFF2-40B4-BE49-F238E27FC236}">
                <a16:creationId xmlns:a16="http://schemas.microsoft.com/office/drawing/2014/main" id="{E473532A-D661-5EEC-FD4B-96D47A94F6EE}"/>
              </a:ext>
            </a:extLst>
          </p:cNvPr>
          <p:cNvPicPr>
            <a:picLocks noGrp="1" noChangeAspect="1"/>
          </p:cNvPicPr>
          <p:nvPr>
            <p:ph idx="1"/>
          </p:nvPr>
        </p:nvPicPr>
        <p:blipFill>
          <a:blip r:embed="rId2"/>
          <a:stretch>
            <a:fillRect/>
          </a:stretch>
        </p:blipFill>
        <p:spPr>
          <a:xfrm>
            <a:off x="2468880" y="-157045"/>
            <a:ext cx="7744968" cy="7099553"/>
          </a:xfrm>
          <a:prstGeom prst="rect">
            <a:avLst/>
          </a:prstGeom>
        </p:spPr>
      </p:pic>
    </p:spTree>
    <p:extLst>
      <p:ext uri="{BB962C8B-B14F-4D97-AF65-F5344CB8AC3E}">
        <p14:creationId xmlns:p14="http://schemas.microsoft.com/office/powerpoint/2010/main" val="2499282157"/>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D43F4A-02D5-42AD-9542-27487597C212}" vid="{14154C61-C2E2-42F2-9833-4EC39495D4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0B9C09282CE424BA00C7E5122D50358" ma:contentTypeVersion="14" ma:contentTypeDescription="Opret et nyt dokument." ma:contentTypeScope="" ma:versionID="9368385fd63b34e010e16e0f8b037594">
  <xsd:schema xmlns:xsd="http://www.w3.org/2001/XMLSchema" xmlns:xs="http://www.w3.org/2001/XMLSchema" xmlns:p="http://schemas.microsoft.com/office/2006/metadata/properties" xmlns:ns2="cd289c43-837e-45f8-8801-adb84d2225b5" xmlns:ns3="e2dd47a9-bcb7-4e75-bebd-7eb8829d2d8a" targetNamespace="http://schemas.microsoft.com/office/2006/metadata/properties" ma:root="true" ma:fieldsID="0ad4801685a1d8b72a746117da59cab7" ns2:_="" ns3:_="">
    <xsd:import namespace="cd289c43-837e-45f8-8801-adb84d2225b5"/>
    <xsd:import namespace="e2dd47a9-bcb7-4e75-bebd-7eb8829d2d8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89c43-837e-45f8-8801-adb84d222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db5eb320-0654-4fb0-92ed-d3080570d7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d47a9-bcb7-4e75-bebd-7eb8829d2d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fc097e-b9fc-4e6b-a9d8-b2a845b581df}" ma:internalName="TaxCatchAll" ma:showField="CatchAllData" ma:web="e2dd47a9-bcb7-4e75-bebd-7eb8829d2d8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289c43-837e-45f8-8801-adb84d2225b5">
      <Terms xmlns="http://schemas.microsoft.com/office/infopath/2007/PartnerControls"/>
    </lcf76f155ced4ddcb4097134ff3c332f>
    <TaxCatchAll xmlns="e2dd47a9-bcb7-4e75-bebd-7eb8829d2d8a" xsi:nil="true"/>
  </documentManagement>
</p:properties>
</file>

<file path=customXml/itemProps1.xml><?xml version="1.0" encoding="utf-8"?>
<ds:datastoreItem xmlns:ds="http://schemas.openxmlformats.org/officeDocument/2006/customXml" ds:itemID="{F717E20A-1F75-4EC3-ACFB-672A8B3CD285}"/>
</file>

<file path=customXml/itemProps2.xml><?xml version="1.0" encoding="utf-8"?>
<ds:datastoreItem xmlns:ds="http://schemas.openxmlformats.org/officeDocument/2006/customXml" ds:itemID="{642FAF83-8C49-4637-B3DC-FEE95A5DFA88}"/>
</file>

<file path=customXml/itemProps3.xml><?xml version="1.0" encoding="utf-8"?>
<ds:datastoreItem xmlns:ds="http://schemas.openxmlformats.org/officeDocument/2006/customXml" ds:itemID="{C4B0191C-AED4-4DA0-9D14-7CC7A3F051B0}"/>
</file>

<file path=docProps/app.xml><?xml version="1.0" encoding="utf-8"?>
<Properties xmlns="http://schemas.openxmlformats.org/officeDocument/2006/extended-properties" xmlns:vt="http://schemas.openxmlformats.org/officeDocument/2006/docPropsVTypes">
  <TotalTime>8</TotalTime>
  <Words>2157</Words>
  <Application>Microsoft Office PowerPoint</Application>
  <PresentationFormat>Widescreen</PresentationFormat>
  <Paragraphs>102</Paragraphs>
  <Slides>15</Slides>
  <Notes>10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15</vt:i4>
      </vt:variant>
    </vt:vector>
  </HeadingPairs>
  <TitlesOfParts>
    <vt:vector size="19" baseType="lpstr">
      <vt:lpstr>Arial</vt:lpstr>
      <vt:lpstr>Calibri</vt:lpstr>
      <vt:lpstr>Neue Haas Grotesk Text Pro</vt:lpstr>
      <vt:lpstr>Helena</vt:lpstr>
      <vt:lpstr>AI som mekaniker-assistent</vt:lpstr>
      <vt:lpstr>Introduktion til AI i værkstedet</vt:lpstr>
      <vt:lpstr>AI som værktøj i det moderne værksted</vt:lpstr>
      <vt:lpstr>Formålet med at arbejde med AI</vt:lpstr>
      <vt:lpstr>Hvordan bruges AI i autobranchen</vt:lpstr>
      <vt:lpstr>Vigtigt at huske: AI har ikke altid ret</vt:lpstr>
      <vt:lpstr>Hvad går opgaven ud på</vt:lpstr>
      <vt:lpstr>Vurdering af AI-svar</vt:lpstr>
      <vt:lpstr>Kritiske overvejelser i praksis</vt:lpstr>
      <vt:lpstr>AI som kollega – dit ansvar som mekaniker</vt:lpstr>
      <vt:lpstr>Prompting Øvelse</vt:lpstr>
      <vt:lpstr>Første Promp</vt:lpstr>
      <vt:lpstr>Anden Promp</vt:lpstr>
      <vt:lpstr>Tredje Promt</vt:lpstr>
      <vt:lpstr>Fjerde Promt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kean@eucsyd.dk</dc:creator>
  <cp:lastModifiedBy>Elin Lunding</cp:lastModifiedBy>
  <cp:revision>5</cp:revision>
  <dcterms:modified xsi:type="dcterms:W3CDTF">2026-08-18T05:57:11Z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0x01010020B9C09282CE424BA00C7E5122D50358</vt:lpwstr>
  </property>
</Properties>
</file>