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755429-1356-455B-B826-31734255D33A}" v="3" dt="2026-05-21T09:05:21.227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BE9CB"/>
          </a:solidFill>
        </a:fill>
      </a:tcStyle>
    </a:wholeTbl>
    <a:band2H>
      <a:tcTxStyle/>
      <a:tcStyle>
        <a:tcBdr/>
        <a:fill>
          <a:solidFill>
            <a:srgbClr val="EEF4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5E6CB"/>
          </a:solidFill>
        </a:fill>
      </a:tcStyle>
    </a:wholeTbl>
    <a:band2H>
      <a:tcTxStyle/>
      <a:tcStyle>
        <a:tcBdr/>
        <a:fill>
          <a:solidFill>
            <a:srgbClr val="FAF3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BD8D0"/>
          </a:solidFill>
        </a:fill>
      </a:tcStyle>
    </a:wholeTbl>
    <a:band2H>
      <a:tcTxStyle/>
      <a:tcStyle>
        <a:tcBdr/>
        <a:fill>
          <a:solidFill>
            <a:srgbClr val="EEED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37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Relationship Id="rId27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ik Lindbæk Andersen" userId="140ffa2a-cfb0-456c-b0d6-3e217f6d7a5a" providerId="ADAL" clId="{FE66478C-422A-4ACD-A4A7-BCCBE145408B}"/>
    <pc:docChg chg="custSel modSld modMainMaster">
      <pc:chgData name="Erik Lindbæk Andersen" userId="140ffa2a-cfb0-456c-b0d6-3e217f6d7a5a" providerId="ADAL" clId="{FE66478C-422A-4ACD-A4A7-BCCBE145408B}" dt="2026-05-21T09:05:23.096" v="15" actId="1076"/>
      <pc:docMkLst>
        <pc:docMk/>
      </pc:docMkLst>
      <pc:sldChg chg="addSp modSp mod chgLayout">
        <pc:chgData name="Erik Lindbæk Andersen" userId="140ffa2a-cfb0-456c-b0d6-3e217f6d7a5a" providerId="ADAL" clId="{FE66478C-422A-4ACD-A4A7-BCCBE145408B}" dt="2026-05-21T09:05:23.096" v="15" actId="1076"/>
        <pc:sldMkLst>
          <pc:docMk/>
          <pc:sldMk cId="0" sldId="256"/>
        </pc:sldMkLst>
        <pc:spChg chg="mod ord">
          <ac:chgData name="Erik Lindbæk Andersen" userId="140ffa2a-cfb0-456c-b0d6-3e217f6d7a5a" providerId="ADAL" clId="{FE66478C-422A-4ACD-A4A7-BCCBE145408B}" dt="2026-05-21T09:04:11.656" v="0" actId="6264"/>
          <ac:spMkLst>
            <pc:docMk/>
            <pc:sldMk cId="0" sldId="256"/>
            <ac:spMk id="422" creationId="{00000000-0000-0000-0000-000000000000}"/>
          </ac:spMkLst>
        </pc:spChg>
        <pc:spChg chg="mod">
          <ac:chgData name="Erik Lindbæk Andersen" userId="140ffa2a-cfb0-456c-b0d6-3e217f6d7a5a" providerId="ADAL" clId="{FE66478C-422A-4ACD-A4A7-BCCBE145408B}" dt="2026-05-21T09:05:09.501" v="12" actId="1076"/>
          <ac:spMkLst>
            <pc:docMk/>
            <pc:sldMk cId="0" sldId="256"/>
            <ac:spMk id="423" creationId="{00000000-0000-0000-0000-000000000000}"/>
          </ac:spMkLst>
        </pc:spChg>
        <pc:picChg chg="add mod">
          <ac:chgData name="Erik Lindbæk Andersen" userId="140ffa2a-cfb0-456c-b0d6-3e217f6d7a5a" providerId="ADAL" clId="{FE66478C-422A-4ACD-A4A7-BCCBE145408B}" dt="2026-05-21T09:05:11.254" v="13" actId="1076"/>
          <ac:picMkLst>
            <pc:docMk/>
            <pc:sldMk cId="0" sldId="256"/>
            <ac:picMk id="3" creationId="{40C220E0-C3A7-21A8-22F1-9C7EAF03836C}"/>
          </ac:picMkLst>
        </pc:picChg>
        <pc:picChg chg="add mod">
          <ac:chgData name="Erik Lindbæk Andersen" userId="140ffa2a-cfb0-456c-b0d6-3e217f6d7a5a" providerId="ADAL" clId="{FE66478C-422A-4ACD-A4A7-BCCBE145408B}" dt="2026-05-21T09:05:23.096" v="15" actId="1076"/>
          <ac:picMkLst>
            <pc:docMk/>
            <pc:sldMk cId="0" sldId="256"/>
            <ac:picMk id="4" creationId="{909BEDF0-240B-38BE-7663-DF21BC126B60}"/>
          </ac:picMkLst>
        </pc:picChg>
      </pc:sldChg>
      <pc:sldChg chg="setBg">
        <pc:chgData name="Erik Lindbæk Andersen" userId="140ffa2a-cfb0-456c-b0d6-3e217f6d7a5a" providerId="ADAL" clId="{FE66478C-422A-4ACD-A4A7-BCCBE145408B}" dt="2026-05-21T09:04:34.501" v="3"/>
        <pc:sldMkLst>
          <pc:docMk/>
          <pc:sldMk cId="0" sldId="263"/>
        </pc:sldMkLst>
      </pc:sldChg>
      <pc:sldChg chg="modNotes">
        <pc:chgData name="Erik Lindbæk Andersen" userId="140ffa2a-cfb0-456c-b0d6-3e217f6d7a5a" providerId="ADAL" clId="{FE66478C-422A-4ACD-A4A7-BCCBE145408B}" dt="2026-05-21T09:04:34.501" v="3"/>
        <pc:sldMkLst>
          <pc:docMk/>
          <pc:sldMk cId="0" sldId="264"/>
        </pc:sldMkLst>
      </pc:sldChg>
      <pc:sldChg chg="modSp mod">
        <pc:chgData name="Erik Lindbæk Andersen" userId="140ffa2a-cfb0-456c-b0d6-3e217f6d7a5a" providerId="ADAL" clId="{FE66478C-422A-4ACD-A4A7-BCCBE145408B}" dt="2026-05-21T09:04:31.153" v="1" actId="27636"/>
        <pc:sldMkLst>
          <pc:docMk/>
          <pc:sldMk cId="0" sldId="268"/>
        </pc:sldMkLst>
        <pc:spChg chg="mod">
          <ac:chgData name="Erik Lindbæk Andersen" userId="140ffa2a-cfb0-456c-b0d6-3e217f6d7a5a" providerId="ADAL" clId="{FE66478C-422A-4ACD-A4A7-BCCBE145408B}" dt="2026-05-21T09:04:31.153" v="1" actId="27636"/>
          <ac:spMkLst>
            <pc:docMk/>
            <pc:sldMk cId="0" sldId="268"/>
            <ac:spMk id="500" creationId="{00000000-0000-0000-0000-000000000000}"/>
          </ac:spMkLst>
        </pc:spChg>
      </pc:sldChg>
      <pc:sldChg chg="modSp mod">
        <pc:chgData name="Erik Lindbæk Andersen" userId="140ffa2a-cfb0-456c-b0d6-3e217f6d7a5a" providerId="ADAL" clId="{FE66478C-422A-4ACD-A4A7-BCCBE145408B}" dt="2026-05-21T09:04:31.161" v="2" actId="27636"/>
        <pc:sldMkLst>
          <pc:docMk/>
          <pc:sldMk cId="0" sldId="269"/>
        </pc:sldMkLst>
        <pc:spChg chg="mod">
          <ac:chgData name="Erik Lindbæk Andersen" userId="140ffa2a-cfb0-456c-b0d6-3e217f6d7a5a" providerId="ADAL" clId="{FE66478C-422A-4ACD-A4A7-BCCBE145408B}" dt="2026-05-21T09:04:31.161" v="2" actId="27636"/>
          <ac:spMkLst>
            <pc:docMk/>
            <pc:sldMk cId="0" sldId="269"/>
            <ac:spMk id="504" creationId="{00000000-0000-0000-0000-000000000000}"/>
          </ac:spMkLst>
        </pc:spChg>
      </pc:sldChg>
      <pc:sldMasterChg chg="modSldLayout">
        <pc:chgData name="Erik Lindbæk Andersen" userId="140ffa2a-cfb0-456c-b0d6-3e217f6d7a5a" providerId="ADAL" clId="{FE66478C-422A-4ACD-A4A7-BCCBE145408B}" dt="2026-05-21T09:04:34.501" v="3"/>
        <pc:sldMasterMkLst>
          <pc:docMk/>
          <pc:sldMasterMk cId="0" sldId="2147483648"/>
        </pc:sldMasterMkLst>
        <pc:sldLayoutChg chg="setBg">
          <pc:chgData name="Erik Lindbæk Andersen" userId="140ffa2a-cfb0-456c-b0d6-3e217f6d7a5a" providerId="ADAL" clId="{FE66478C-422A-4ACD-A4A7-BCCBE145408B}" dt="2026-05-21T09:04:34.501" v="3"/>
          <pc:sldLayoutMkLst>
            <pc:docMk/>
            <pc:sldMasterMk cId="0" sldId="2147483648"/>
            <pc:sldLayoutMk cId="0" sldId="2147483650"/>
          </pc:sldLayoutMkLst>
        </pc:sldLayoutChg>
        <pc:sldLayoutChg chg="setBg">
          <pc:chgData name="Erik Lindbæk Andersen" userId="140ffa2a-cfb0-456c-b0d6-3e217f6d7a5a" providerId="ADAL" clId="{FE66478C-422A-4ACD-A4A7-BCCBE145408B}" dt="2026-05-21T09:04:34.501" v="3"/>
          <pc:sldLayoutMkLst>
            <pc:docMk/>
            <pc:sldMasterMk cId="0" sldId="2147483648"/>
            <pc:sldLayoutMk cId="0" sldId="2147483656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Shape 41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20" name="Shape 42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Shape 480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81" name="Shape 48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914400">
              <a:lnSpc>
                <a:spcPct val="100000"/>
              </a:lnSpc>
              <a:defRPr sz="1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Vi vil ikke tage hul på alle fire analyseområder på én gang. Jeg præsentere det enkelte område, hvorefter eleverne skal analysere området. Vi gennemgår herefter delanalysen i plenum, inden vi går videre med næste punkt i analysemodellen.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7"/>
          <p:cNvGrpSpPr/>
          <p:nvPr/>
        </p:nvGrpSpPr>
        <p:grpSpPr>
          <a:xfrm>
            <a:off x="-3" y="-8469"/>
            <a:ext cx="12192006" cy="6866472"/>
            <a:chOff x="-1" y="0"/>
            <a:chExt cx="12192004" cy="6866470"/>
          </a:xfrm>
        </p:grpSpPr>
        <p:sp>
          <p:nvSpPr>
            <p:cNvPr id="17" name="Shape 17"/>
            <p:cNvSpPr/>
            <p:nvPr/>
          </p:nvSpPr>
          <p:spPr>
            <a:xfrm>
              <a:off x="9371013" y="8466"/>
              <a:ext cx="1219202" cy="6858005"/>
            </a:xfrm>
            <a:prstGeom prst="line">
              <a:avLst/>
            </a:prstGeom>
            <a:noFill/>
            <a:ln w="9525" cap="rnd">
              <a:solidFill>
                <a:srgbClr val="BFBFBF"/>
              </a:solidFill>
              <a:prstDash val="solid"/>
              <a:bevel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18" name="Shape 18"/>
            <p:cNvSpPr/>
            <p:nvPr/>
          </p:nvSpPr>
          <p:spPr>
            <a:xfrm flipH="1">
              <a:off x="7425268" y="3689880"/>
              <a:ext cx="4763561" cy="3176589"/>
            </a:xfrm>
            <a:prstGeom prst="line">
              <a:avLst/>
            </a:prstGeom>
            <a:noFill/>
            <a:ln w="9525" cap="rnd">
              <a:solidFill>
                <a:srgbClr val="D9D9D9"/>
              </a:solidFill>
              <a:prstDash val="solid"/>
              <a:bevel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19" name="Shape 19"/>
            <p:cNvSpPr/>
            <p:nvPr/>
          </p:nvSpPr>
          <p:spPr>
            <a:xfrm>
              <a:off x="9181477" y="-1"/>
              <a:ext cx="3007352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92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1469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20" name="Shape 20"/>
            <p:cNvSpPr/>
            <p:nvPr/>
          </p:nvSpPr>
          <p:spPr>
            <a:xfrm>
              <a:off x="9603442" y="-1"/>
              <a:ext cx="2588562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0092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21" name="Shape 21"/>
            <p:cNvSpPr/>
            <p:nvPr/>
          </p:nvSpPr>
          <p:spPr>
            <a:xfrm>
              <a:off x="8932334" y="3056466"/>
              <a:ext cx="3259670" cy="3810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22" name="Shape 22"/>
            <p:cNvSpPr/>
            <p:nvPr/>
          </p:nvSpPr>
          <p:spPr>
            <a:xfrm>
              <a:off x="9334501" y="-1"/>
              <a:ext cx="2854329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8697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9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23" name="Shape 23"/>
            <p:cNvSpPr/>
            <p:nvPr/>
          </p:nvSpPr>
          <p:spPr>
            <a:xfrm>
              <a:off x="10898732" y="-1"/>
              <a:ext cx="1290096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73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17073" y="0"/>
                  </a:lnTo>
                  <a:close/>
                </a:path>
              </a:pathLst>
            </a:custGeom>
            <a:solidFill>
              <a:srgbClr val="C0E474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24" name="Shape 24"/>
            <p:cNvSpPr/>
            <p:nvPr/>
          </p:nvSpPr>
          <p:spPr>
            <a:xfrm>
              <a:off x="10939001" y="-1"/>
              <a:ext cx="1249827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9173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999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25" name="Shape 25"/>
            <p:cNvSpPr/>
            <p:nvPr/>
          </p:nvSpPr>
          <p:spPr>
            <a:xfrm>
              <a:off x="10371667" y="3598334"/>
              <a:ext cx="1817162" cy="32681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26" name="Shape 26"/>
            <p:cNvSpPr/>
            <p:nvPr/>
          </p:nvSpPr>
          <p:spPr>
            <a:xfrm rot="10800000">
              <a:off x="-2" y="8467"/>
              <a:ext cx="842599" cy="56661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</p:grpSp>
      <p:sp>
        <p:nvSpPr>
          <p:cNvPr id="28" name="Titeltekst"/>
          <p:cNvSpPr txBox="1">
            <a:spLocks noGrp="1"/>
          </p:cNvSpPr>
          <p:nvPr>
            <p:ph type="title"/>
          </p:nvPr>
        </p:nvSpPr>
        <p:spPr>
          <a:xfrm>
            <a:off x="1507067" y="2404534"/>
            <a:ext cx="7766937" cy="1646304"/>
          </a:xfrm>
          <a:prstGeom prst="rect">
            <a:avLst/>
          </a:prstGeom>
        </p:spPr>
        <p:txBody>
          <a:bodyPr lIns="45718" tIns="45718" rIns="45718" bIns="45718"/>
          <a:lstStyle>
            <a:lvl1pPr algn="r" defTabSz="457200">
              <a:lnSpc>
                <a:spcPct val="100000"/>
              </a:lnSpc>
              <a:defRPr sz="5400" spc="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Titeltekst</a:t>
            </a:r>
          </a:p>
        </p:txBody>
      </p:sp>
      <p:sp>
        <p:nvSpPr>
          <p:cNvPr id="29" name="Brødtekst, niveau et…"/>
          <p:cNvSpPr txBox="1">
            <a:spLocks noGrp="1"/>
          </p:cNvSpPr>
          <p:nvPr>
            <p:ph type="body" sz="quarter" idx="1"/>
          </p:nvPr>
        </p:nvSpPr>
        <p:spPr>
          <a:xfrm>
            <a:off x="1507067" y="4050831"/>
            <a:ext cx="7766937" cy="1096902"/>
          </a:xfrm>
          <a:prstGeom prst="rect">
            <a:avLst/>
          </a:prstGeom>
        </p:spPr>
        <p:txBody>
          <a:bodyPr lIns="45718" tIns="45718" rIns="45718" bIns="45718"/>
          <a:lstStyle>
            <a:lvl1pPr algn="r" defTabSz="457200">
              <a:lnSpc>
                <a:spcPct val="100000"/>
              </a:lnSpc>
              <a:spcBef>
                <a:spcPts val="1000"/>
              </a:spcBef>
              <a:defRPr sz="1800" cap="none" spc="0">
                <a:solidFill>
                  <a:srgbClr val="80808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778668" indent="-321468" algn="r" defTabSz="457200">
              <a:lnSpc>
                <a:spcPct val="100000"/>
              </a:lnSpc>
              <a:spcBef>
                <a:spcPts val="1000"/>
              </a:spcBef>
              <a:buSzPct val="80000"/>
              <a:buChar char=""/>
              <a:defRPr sz="1800" cap="none" spc="0">
                <a:solidFill>
                  <a:srgbClr val="80808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208314" indent="-293914" algn="r" defTabSz="457200">
              <a:lnSpc>
                <a:spcPct val="100000"/>
              </a:lnSpc>
              <a:spcBef>
                <a:spcPts val="1000"/>
              </a:spcBef>
              <a:buSzPct val="80000"/>
              <a:buChar char=""/>
              <a:defRPr sz="1800" cap="none" spc="0">
                <a:solidFill>
                  <a:srgbClr val="80808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714500" indent="-342900" algn="r" defTabSz="457200">
              <a:lnSpc>
                <a:spcPct val="100000"/>
              </a:lnSpc>
              <a:spcBef>
                <a:spcPts val="1000"/>
              </a:spcBef>
              <a:buSzPct val="80000"/>
              <a:buChar char=""/>
              <a:defRPr sz="1800" cap="none" spc="0">
                <a:solidFill>
                  <a:srgbClr val="80808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171700" indent="-342900" algn="r" defTabSz="457200">
              <a:lnSpc>
                <a:spcPct val="100000"/>
              </a:lnSpc>
              <a:spcBef>
                <a:spcPts val="1000"/>
              </a:spcBef>
              <a:buSzPct val="80000"/>
              <a:buChar char=""/>
              <a:defRPr sz="1800" cap="none" spc="0">
                <a:solidFill>
                  <a:srgbClr val="80808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30" name="Lysbillednummer"/>
          <p:cNvSpPr txBox="1">
            <a:spLocks noGrp="1"/>
          </p:cNvSpPr>
          <p:nvPr>
            <p:ph type="sldNum" sz="quarter" idx="2"/>
          </p:nvPr>
        </p:nvSpPr>
        <p:spPr>
          <a:xfrm>
            <a:off x="9049984" y="6114705"/>
            <a:ext cx="224020" cy="218439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om kop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Billede" descr="Bille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99" y="304800"/>
            <a:ext cx="11592002" cy="4796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0" name="Group 35"/>
          <p:cNvGrpSpPr/>
          <p:nvPr/>
        </p:nvGrpSpPr>
        <p:grpSpPr>
          <a:xfrm>
            <a:off x="10194594" y="329375"/>
            <a:ext cx="1624148" cy="874304"/>
            <a:chOff x="0" y="0"/>
            <a:chExt cx="1624146" cy="874303"/>
          </a:xfrm>
        </p:grpSpPr>
        <p:sp>
          <p:nvSpPr>
            <p:cNvPr id="38" name="Shape 33"/>
            <p:cNvSpPr/>
            <p:nvPr/>
          </p:nvSpPr>
          <p:spPr>
            <a:xfrm>
              <a:off x="-1" y="-1"/>
              <a:ext cx="1624148" cy="874304"/>
            </a:xfrm>
            <a:prstGeom prst="rect">
              <a:avLst/>
            </a:prstGeom>
            <a:solidFill>
              <a:srgbClr val="FFFFFF"/>
            </a:solidFill>
            <a:ln w="12700" cap="rnd">
              <a:solidFill>
                <a:srgbClr val="F35364"/>
              </a:solidFill>
              <a:prstDash val="solid"/>
              <a:bevel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pic>
          <p:nvPicPr>
            <p:cNvPr id="39" name="image1.jpg" descr="image1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8307" y="117176"/>
              <a:ext cx="1007533" cy="5363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1" name="Lysbillednummer"/>
          <p:cNvSpPr txBox="1">
            <a:spLocks noGrp="1"/>
          </p:cNvSpPr>
          <p:nvPr>
            <p:ph type="sldNum" sz="quarter" idx="2"/>
          </p:nvPr>
        </p:nvSpPr>
        <p:spPr>
          <a:xfrm>
            <a:off x="11691118" y="6560819"/>
            <a:ext cx="132582" cy="127001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om kopi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image1.png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48850" y="-10164417"/>
            <a:ext cx="14379789" cy="12756913"/>
          </a:xfrm>
          <a:prstGeom prst="rect">
            <a:avLst/>
          </a:prstGeom>
          <a:ln w="12700">
            <a:miter lim="400000"/>
          </a:ln>
        </p:spPr>
      </p:pic>
      <p:sp>
        <p:nvSpPr>
          <p:cNvPr id="49" name="Shape 38"/>
          <p:cNvSpPr txBox="1"/>
          <p:nvPr/>
        </p:nvSpPr>
        <p:spPr>
          <a:xfrm>
            <a:off x="1097280" y="-1"/>
            <a:ext cx="10058401" cy="18030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b">
            <a:normAutofit/>
          </a:bodyPr>
          <a:lstStyle>
            <a:lvl1pPr algn="ctr" defTabSz="914400">
              <a:lnSpc>
                <a:spcPct val="85000"/>
              </a:lnSpc>
              <a:defRPr sz="4800" spc="-100">
                <a:solidFill>
                  <a:srgbClr val="F35364"/>
                </a:solidFill>
                <a:latin typeface="Klint Pro Regular"/>
                <a:ea typeface="Klint Pro Regular"/>
                <a:cs typeface="Klint Pro Regular"/>
                <a:sym typeface="Klint Pro Regular"/>
              </a:defRPr>
            </a:lvl1pPr>
          </a:lstStyle>
          <a:p>
            <a:r>
              <a:t>Klik for at redigere i master</a:t>
            </a:r>
          </a:p>
        </p:txBody>
      </p:sp>
      <p:sp>
        <p:nvSpPr>
          <p:cNvPr id="50" name="Shape 39"/>
          <p:cNvSpPr txBox="1"/>
          <p:nvPr/>
        </p:nvSpPr>
        <p:spPr>
          <a:xfrm>
            <a:off x="1097280" y="2641874"/>
            <a:ext cx="10058401" cy="42161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marL="91437" indent="-91437" defTabSz="914400">
              <a:lnSpc>
                <a:spcPct val="90000"/>
              </a:lnSpc>
              <a:spcBef>
                <a:spcPts val="1200"/>
              </a:spcBef>
              <a:buClr>
                <a:srgbClr val="E48312"/>
              </a:buClr>
              <a:buSzPct val="100000"/>
              <a:buFont typeface="Trebuchet MS"/>
              <a:buChar char=" "/>
              <a:defRPr sz="2000">
                <a:solidFill>
                  <a:srgbClr val="404040"/>
                </a:solidFill>
                <a:latin typeface="Klint Pro Regular"/>
                <a:ea typeface="Klint Pro Regular"/>
                <a:cs typeface="Klint Pro Regular"/>
                <a:sym typeface="Klint Pro Regular"/>
              </a:defRPr>
            </a:lvl1pPr>
            <a:lvl2pPr marL="404368" indent="-203200" defTabSz="914400">
              <a:lnSpc>
                <a:spcPct val="90000"/>
              </a:lnSpc>
              <a:spcBef>
                <a:spcPts val="1200"/>
              </a:spcBef>
              <a:buClr>
                <a:srgbClr val="E48312"/>
              </a:buClr>
              <a:buSzPct val="100000"/>
              <a:buFont typeface="Trebuchet MS"/>
              <a:buChar char="◦"/>
              <a:defRPr sz="2000">
                <a:solidFill>
                  <a:srgbClr val="404040"/>
                </a:solidFill>
                <a:latin typeface="Klint Pro Regular"/>
                <a:ea typeface="Klint Pro Regular"/>
                <a:cs typeface="Klint Pro Regular"/>
                <a:sym typeface="Klint Pro Regular"/>
              </a:defRPr>
            </a:lvl2pPr>
            <a:lvl3pPr marL="645304" indent="-261256" defTabSz="914400">
              <a:lnSpc>
                <a:spcPct val="90000"/>
              </a:lnSpc>
              <a:spcBef>
                <a:spcPts val="1200"/>
              </a:spcBef>
              <a:buClr>
                <a:srgbClr val="E48312"/>
              </a:buClr>
              <a:buSzPct val="100000"/>
              <a:buFont typeface="Trebuchet MS"/>
              <a:buChar char="◦"/>
              <a:defRPr sz="2000">
                <a:solidFill>
                  <a:srgbClr val="404040"/>
                </a:solidFill>
                <a:latin typeface="Klint Pro Regular"/>
                <a:ea typeface="Klint Pro Regular"/>
                <a:cs typeface="Klint Pro Regular"/>
                <a:sym typeface="Klint Pro Regular"/>
              </a:defRPr>
            </a:lvl3pPr>
            <a:lvl4pPr marL="828185" indent="-261257" defTabSz="914400">
              <a:lnSpc>
                <a:spcPct val="90000"/>
              </a:lnSpc>
              <a:spcBef>
                <a:spcPts val="1200"/>
              </a:spcBef>
              <a:buClr>
                <a:srgbClr val="E48312"/>
              </a:buClr>
              <a:buSzPct val="100000"/>
              <a:buFont typeface="Trebuchet MS"/>
              <a:buChar char="◦"/>
              <a:defRPr sz="2000">
                <a:solidFill>
                  <a:srgbClr val="404040"/>
                </a:solidFill>
                <a:latin typeface="Klint Pro Regular"/>
                <a:ea typeface="Klint Pro Regular"/>
                <a:cs typeface="Klint Pro Regular"/>
                <a:sym typeface="Klint Pro Regular"/>
              </a:defRPr>
            </a:lvl4pPr>
            <a:lvl5pPr marL="1011065" indent="-261257" defTabSz="914400">
              <a:lnSpc>
                <a:spcPct val="90000"/>
              </a:lnSpc>
              <a:spcBef>
                <a:spcPts val="1200"/>
              </a:spcBef>
              <a:buClr>
                <a:srgbClr val="E48312"/>
              </a:buClr>
              <a:buSzPct val="100000"/>
              <a:buFont typeface="Trebuchet MS"/>
              <a:buChar char="◦"/>
              <a:defRPr sz="2000">
                <a:solidFill>
                  <a:srgbClr val="404040"/>
                </a:solidFill>
                <a:latin typeface="Klint Pro Regular"/>
                <a:ea typeface="Klint Pro Regular"/>
                <a:cs typeface="Klint Pro Regular"/>
                <a:sym typeface="Klint Pro Regular"/>
              </a:defRPr>
            </a:lvl5pPr>
          </a:lstStyle>
          <a:p>
            <a:r>
              <a:t>Rediger typografien i masterens</a:t>
            </a:r>
          </a:p>
          <a:p>
            <a:pPr lvl="1"/>
            <a:r>
              <a:t>Andet niveau</a:t>
            </a:r>
          </a:p>
          <a:p>
            <a:pPr lvl="2"/>
            <a:r>
              <a:t>Tredje niveau</a:t>
            </a:r>
          </a:p>
          <a:p>
            <a:pPr lvl="3"/>
            <a:r>
              <a:t>Fjerde niveau</a:t>
            </a:r>
          </a:p>
          <a:p>
            <a:pPr lvl="4"/>
            <a:r>
              <a:t>Femte niveau</a:t>
            </a:r>
          </a:p>
        </p:txBody>
      </p:sp>
      <p:pic>
        <p:nvPicPr>
          <p:cNvPr id="51" name="Billede" descr="Billed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999" y="304800"/>
            <a:ext cx="11592002" cy="4796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4" name="Group 42"/>
          <p:cNvGrpSpPr/>
          <p:nvPr/>
        </p:nvGrpSpPr>
        <p:grpSpPr>
          <a:xfrm>
            <a:off x="10194594" y="329375"/>
            <a:ext cx="1624148" cy="874304"/>
            <a:chOff x="0" y="0"/>
            <a:chExt cx="1624146" cy="874303"/>
          </a:xfrm>
        </p:grpSpPr>
        <p:sp>
          <p:nvSpPr>
            <p:cNvPr id="52" name="Shape 40"/>
            <p:cNvSpPr/>
            <p:nvPr/>
          </p:nvSpPr>
          <p:spPr>
            <a:xfrm>
              <a:off x="-1" y="-1"/>
              <a:ext cx="1624148" cy="874304"/>
            </a:xfrm>
            <a:prstGeom prst="rect">
              <a:avLst/>
            </a:prstGeom>
            <a:solidFill>
              <a:srgbClr val="FFFFFF"/>
            </a:solidFill>
            <a:ln w="12700" cap="rnd">
              <a:solidFill>
                <a:srgbClr val="F35364"/>
              </a:solidFill>
              <a:prstDash val="solid"/>
              <a:bevel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pic>
          <p:nvPicPr>
            <p:cNvPr id="53" name="image1.jpg" descr="image1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8307" y="117176"/>
              <a:ext cx="1007533" cy="5363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55" name="Lysbillednumm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Afsnitsoverskrift kop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63" name="Brødtekst, niveau et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64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ammenligning kop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image1.png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48850" y="-10164417"/>
            <a:ext cx="14379789" cy="12756913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Titeltekst"/>
          <p:cNvSpPr txBox="1">
            <a:spLocks noGrp="1"/>
          </p:cNvSpPr>
          <p:nvPr>
            <p:ph type="title"/>
          </p:nvPr>
        </p:nvSpPr>
        <p:spPr>
          <a:xfrm>
            <a:off x="1066800" y="-17365"/>
            <a:ext cx="10058400" cy="1737362"/>
          </a:xfrm>
          <a:prstGeom prst="rect">
            <a:avLst/>
          </a:prstGeom>
        </p:spPr>
        <p:txBody>
          <a:bodyPr/>
          <a:lstStyle>
            <a:lvl1pPr algn="ctr">
              <a:defRPr sz="4800">
                <a:solidFill>
                  <a:srgbClr val="F35364"/>
                </a:solidFill>
              </a:defRPr>
            </a:lvl1pPr>
          </a:lstStyle>
          <a:p>
            <a:r>
              <a:t>Titeltekst</a:t>
            </a:r>
          </a:p>
        </p:txBody>
      </p:sp>
      <p:sp>
        <p:nvSpPr>
          <p:cNvPr id="73" name="Brødtekst, niveau et…"/>
          <p:cNvSpPr txBox="1">
            <a:spLocks noGrp="1"/>
          </p:cNvSpPr>
          <p:nvPr>
            <p:ph type="body" sz="quarter" idx="1"/>
          </p:nvPr>
        </p:nvSpPr>
        <p:spPr>
          <a:xfrm>
            <a:off x="1097280" y="1719995"/>
            <a:ext cx="4937760" cy="988398"/>
          </a:xfrm>
          <a:prstGeom prst="rect">
            <a:avLst/>
          </a:prstGeom>
        </p:spPr>
        <p:txBody>
          <a:bodyPr anchor="ctr"/>
          <a:lstStyle>
            <a:lvl1pPr>
              <a:defRPr sz="2000" spc="0"/>
            </a:lvl1pPr>
            <a:lvl2pPr marL="404368" indent="-203200">
              <a:defRPr sz="2000" spc="0"/>
            </a:lvl2pPr>
            <a:lvl3pPr marL="645304" indent="-261256">
              <a:defRPr sz="2000" spc="0"/>
            </a:lvl3pPr>
            <a:lvl4pPr marL="828185" indent="-261257">
              <a:defRPr sz="2000" spc="0"/>
            </a:lvl4pPr>
            <a:lvl5pPr marL="1011065" indent="-261257">
              <a:defRPr sz="2000" spc="0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pic>
        <p:nvPicPr>
          <p:cNvPr id="74" name="Billede" descr="Billed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999" y="304800"/>
            <a:ext cx="11592002" cy="4796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7" name="Group 59"/>
          <p:cNvGrpSpPr/>
          <p:nvPr/>
        </p:nvGrpSpPr>
        <p:grpSpPr>
          <a:xfrm>
            <a:off x="10194594" y="329375"/>
            <a:ext cx="1624148" cy="874304"/>
            <a:chOff x="0" y="0"/>
            <a:chExt cx="1624146" cy="874303"/>
          </a:xfrm>
        </p:grpSpPr>
        <p:sp>
          <p:nvSpPr>
            <p:cNvPr id="75" name="Shape 57"/>
            <p:cNvSpPr/>
            <p:nvPr/>
          </p:nvSpPr>
          <p:spPr>
            <a:xfrm>
              <a:off x="-1" y="-1"/>
              <a:ext cx="1624148" cy="874304"/>
            </a:xfrm>
            <a:prstGeom prst="rect">
              <a:avLst/>
            </a:prstGeom>
            <a:solidFill>
              <a:srgbClr val="FFFFFF"/>
            </a:solidFill>
            <a:ln w="12700" cap="rnd">
              <a:solidFill>
                <a:srgbClr val="F35364"/>
              </a:solidFill>
              <a:prstDash val="solid"/>
              <a:bevel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pic>
          <p:nvPicPr>
            <p:cNvPr id="76" name="image1.jpg" descr="image1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8307" y="117176"/>
              <a:ext cx="1007533" cy="5363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78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12"/>
          <p:cNvGrpSpPr/>
          <p:nvPr/>
        </p:nvGrpSpPr>
        <p:grpSpPr>
          <a:xfrm>
            <a:off x="-3" y="-8469"/>
            <a:ext cx="12192006" cy="6866472"/>
            <a:chOff x="-1" y="0"/>
            <a:chExt cx="12192004" cy="6866470"/>
          </a:xfrm>
        </p:grpSpPr>
        <p:sp>
          <p:nvSpPr>
            <p:cNvPr id="85" name="Shape 2"/>
            <p:cNvSpPr/>
            <p:nvPr/>
          </p:nvSpPr>
          <p:spPr>
            <a:xfrm>
              <a:off x="9371013" y="8466"/>
              <a:ext cx="1219202" cy="6858005"/>
            </a:xfrm>
            <a:prstGeom prst="line">
              <a:avLst/>
            </a:prstGeom>
            <a:noFill/>
            <a:ln w="9525" cap="rnd">
              <a:solidFill>
                <a:srgbClr val="BFBFBF"/>
              </a:solidFill>
              <a:prstDash val="solid"/>
              <a:bevel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86" name="Shape 3"/>
            <p:cNvSpPr/>
            <p:nvPr/>
          </p:nvSpPr>
          <p:spPr>
            <a:xfrm flipH="1">
              <a:off x="7425268" y="3689880"/>
              <a:ext cx="4763561" cy="3176589"/>
            </a:xfrm>
            <a:prstGeom prst="line">
              <a:avLst/>
            </a:prstGeom>
            <a:noFill/>
            <a:ln w="9525" cap="rnd">
              <a:solidFill>
                <a:srgbClr val="D9D9D9"/>
              </a:solidFill>
              <a:prstDash val="solid"/>
              <a:bevel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87" name="Shape 4"/>
            <p:cNvSpPr/>
            <p:nvPr/>
          </p:nvSpPr>
          <p:spPr>
            <a:xfrm>
              <a:off x="9181477" y="-1"/>
              <a:ext cx="3007352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92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1469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88" name="Shape 5"/>
            <p:cNvSpPr/>
            <p:nvPr/>
          </p:nvSpPr>
          <p:spPr>
            <a:xfrm>
              <a:off x="9603442" y="-1"/>
              <a:ext cx="2588562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0092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89" name="Shape 6"/>
            <p:cNvSpPr/>
            <p:nvPr/>
          </p:nvSpPr>
          <p:spPr>
            <a:xfrm>
              <a:off x="8932334" y="3056466"/>
              <a:ext cx="3259670" cy="3810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90" name="Shape 7"/>
            <p:cNvSpPr/>
            <p:nvPr/>
          </p:nvSpPr>
          <p:spPr>
            <a:xfrm>
              <a:off x="9334501" y="-1"/>
              <a:ext cx="2854329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8697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9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91" name="Shape 8"/>
            <p:cNvSpPr/>
            <p:nvPr/>
          </p:nvSpPr>
          <p:spPr>
            <a:xfrm>
              <a:off x="10898732" y="-1"/>
              <a:ext cx="1290096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73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17073" y="0"/>
                  </a:lnTo>
                  <a:close/>
                </a:path>
              </a:pathLst>
            </a:custGeom>
            <a:solidFill>
              <a:srgbClr val="C0E474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92" name="Shape 9"/>
            <p:cNvSpPr/>
            <p:nvPr/>
          </p:nvSpPr>
          <p:spPr>
            <a:xfrm>
              <a:off x="10939001" y="-1"/>
              <a:ext cx="1249827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9173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999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93" name="Shape 10"/>
            <p:cNvSpPr/>
            <p:nvPr/>
          </p:nvSpPr>
          <p:spPr>
            <a:xfrm>
              <a:off x="10371667" y="3598334"/>
              <a:ext cx="1817162" cy="32681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94" name="Shape 11"/>
            <p:cNvSpPr/>
            <p:nvPr/>
          </p:nvSpPr>
          <p:spPr>
            <a:xfrm>
              <a:off x="-2" y="4021667"/>
              <a:ext cx="448736" cy="2844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</p:grpSp>
      <p:sp>
        <p:nvSpPr>
          <p:cNvPr id="96" name="Titeltekst"/>
          <p:cNvSpPr txBox="1">
            <a:spLocks noGrp="1"/>
          </p:cNvSpPr>
          <p:nvPr>
            <p:ph type="title"/>
          </p:nvPr>
        </p:nvSpPr>
        <p:spPr>
          <a:xfrm>
            <a:off x="677332" y="609600"/>
            <a:ext cx="8596671" cy="1550991"/>
          </a:xfrm>
          <a:prstGeom prst="rect">
            <a:avLst/>
          </a:prstGeom>
        </p:spPr>
        <p:txBody>
          <a:bodyPr lIns="45718" tIns="45718" rIns="45718" bIns="45718" anchor="t"/>
          <a:lstStyle>
            <a:lvl1pPr defTabSz="457200">
              <a:lnSpc>
                <a:spcPct val="100000"/>
              </a:lnSpc>
              <a:defRPr sz="3600" spc="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Titeltekst</a:t>
            </a:r>
          </a:p>
        </p:txBody>
      </p:sp>
      <p:sp>
        <p:nvSpPr>
          <p:cNvPr id="97" name="Brødtekst, niveau et…"/>
          <p:cNvSpPr txBox="1">
            <a:spLocks noGrp="1"/>
          </p:cNvSpPr>
          <p:nvPr>
            <p:ph type="body" idx="1"/>
          </p:nvPr>
        </p:nvSpPr>
        <p:spPr>
          <a:xfrm>
            <a:off x="677332" y="2160589"/>
            <a:ext cx="8596671" cy="4697411"/>
          </a:xfrm>
          <a:prstGeom prst="rect">
            <a:avLst/>
          </a:prstGeom>
        </p:spPr>
        <p:txBody>
          <a:bodyPr lIns="45718" tIns="45718" rIns="45718" bIns="45718"/>
          <a:lstStyle>
            <a:lvl1pPr marL="342900" indent="-342900" defTabSz="457200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80000"/>
              <a:buChar char=""/>
              <a:defRPr sz="1800" cap="none" spc="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778668" indent="-321468" defTabSz="457200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80000"/>
              <a:buChar char=""/>
              <a:defRPr sz="1800" cap="none" spc="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208314" indent="-293914" defTabSz="457200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80000"/>
              <a:buChar char=""/>
              <a:defRPr sz="1800" cap="none" spc="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714500" indent="-342900" defTabSz="457200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80000"/>
              <a:buChar char=""/>
              <a:defRPr sz="1800" cap="none" spc="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171700" indent="-342900" defTabSz="457200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80000"/>
              <a:buChar char=""/>
              <a:defRPr sz="1800" cap="none" spc="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98" name="Lysbillednummer"/>
          <p:cNvSpPr txBox="1">
            <a:spLocks noGrp="1"/>
          </p:cNvSpPr>
          <p:nvPr>
            <p:ph type="sldNum" sz="quarter" idx="2"/>
          </p:nvPr>
        </p:nvSpPr>
        <p:spPr>
          <a:xfrm>
            <a:off x="9049984" y="6114705"/>
            <a:ext cx="224020" cy="218439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ammenligning kopi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image1.png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8323826" y="-5527141"/>
            <a:ext cx="14379792" cy="12756913"/>
          </a:xfrm>
          <a:prstGeom prst="rect">
            <a:avLst/>
          </a:prstGeom>
          <a:ln w="12700">
            <a:miter lim="400000"/>
          </a:ln>
        </p:spPr>
      </p:pic>
      <p:sp>
        <p:nvSpPr>
          <p:cNvPr id="106" name="Titeltekst"/>
          <p:cNvSpPr txBox="1">
            <a:spLocks noGrp="1"/>
          </p:cNvSpPr>
          <p:nvPr>
            <p:ph type="title"/>
          </p:nvPr>
        </p:nvSpPr>
        <p:spPr>
          <a:xfrm>
            <a:off x="1394414" y="1569192"/>
            <a:ext cx="3108380" cy="1737362"/>
          </a:xfrm>
          <a:prstGeom prst="rect">
            <a:avLst/>
          </a:prstGeom>
        </p:spPr>
        <p:txBody>
          <a:bodyPr/>
          <a:lstStyle>
            <a:lvl1pPr algn="ctr">
              <a:defRPr sz="4800">
                <a:solidFill>
                  <a:srgbClr val="F35364"/>
                </a:solidFill>
              </a:defRPr>
            </a:lvl1pPr>
          </a:lstStyle>
          <a:p>
            <a:r>
              <a:t>Titeltekst</a:t>
            </a:r>
          </a:p>
        </p:txBody>
      </p:sp>
      <p:sp>
        <p:nvSpPr>
          <p:cNvPr id="107" name="Brødtekst, niveau et…"/>
          <p:cNvSpPr txBox="1">
            <a:spLocks noGrp="1"/>
          </p:cNvSpPr>
          <p:nvPr>
            <p:ph type="body" sz="quarter" idx="1"/>
          </p:nvPr>
        </p:nvSpPr>
        <p:spPr>
          <a:xfrm>
            <a:off x="5242161" y="2731425"/>
            <a:ext cx="4937762" cy="988397"/>
          </a:xfrm>
          <a:prstGeom prst="rect">
            <a:avLst/>
          </a:prstGeom>
        </p:spPr>
        <p:txBody>
          <a:bodyPr anchor="ctr"/>
          <a:lstStyle>
            <a:lvl1pPr>
              <a:defRPr sz="2000" spc="0"/>
            </a:lvl1pPr>
            <a:lvl2pPr marL="404368" indent="-203200">
              <a:defRPr sz="2000" spc="0"/>
            </a:lvl2pPr>
            <a:lvl3pPr marL="645304" indent="-261256">
              <a:defRPr sz="2000" spc="0"/>
            </a:lvl3pPr>
            <a:lvl4pPr marL="828185" indent="-261257">
              <a:defRPr sz="2000" spc="0"/>
            </a:lvl4pPr>
            <a:lvl5pPr marL="1011065" indent="-261257">
              <a:defRPr sz="2000" spc="0"/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pic>
        <p:nvPicPr>
          <p:cNvPr id="108" name="Billede" descr="Billed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999" y="304800"/>
            <a:ext cx="11592002" cy="4796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11" name="Group 71"/>
          <p:cNvGrpSpPr/>
          <p:nvPr/>
        </p:nvGrpSpPr>
        <p:grpSpPr>
          <a:xfrm>
            <a:off x="10194594" y="329375"/>
            <a:ext cx="1624148" cy="874304"/>
            <a:chOff x="0" y="0"/>
            <a:chExt cx="1624146" cy="874303"/>
          </a:xfrm>
        </p:grpSpPr>
        <p:sp>
          <p:nvSpPr>
            <p:cNvPr id="109" name="Shape 69"/>
            <p:cNvSpPr/>
            <p:nvPr/>
          </p:nvSpPr>
          <p:spPr>
            <a:xfrm>
              <a:off x="-1" y="-1"/>
              <a:ext cx="1624148" cy="874304"/>
            </a:xfrm>
            <a:prstGeom prst="rect">
              <a:avLst/>
            </a:prstGeom>
            <a:solidFill>
              <a:srgbClr val="FFFFFF"/>
            </a:solidFill>
            <a:ln w="12700" cap="rnd">
              <a:solidFill>
                <a:srgbClr val="F35364"/>
              </a:solidFill>
              <a:prstDash val="solid"/>
              <a:bevel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pic>
          <p:nvPicPr>
            <p:cNvPr id="110" name="image1.jpg" descr="image1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8307" y="117176"/>
              <a:ext cx="1007533" cy="5363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12" name="Lysbilled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el og indholdsobjekt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roup 83"/>
          <p:cNvGrpSpPr/>
          <p:nvPr/>
        </p:nvGrpSpPr>
        <p:grpSpPr>
          <a:xfrm>
            <a:off x="-3" y="-8469"/>
            <a:ext cx="12192006" cy="6866472"/>
            <a:chOff x="-1" y="0"/>
            <a:chExt cx="12192004" cy="6866470"/>
          </a:xfrm>
        </p:grpSpPr>
        <p:sp>
          <p:nvSpPr>
            <p:cNvPr id="119" name="Shape 73"/>
            <p:cNvSpPr/>
            <p:nvPr/>
          </p:nvSpPr>
          <p:spPr>
            <a:xfrm>
              <a:off x="9371013" y="8466"/>
              <a:ext cx="1219202" cy="6858005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bevel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120" name="Shape 74"/>
            <p:cNvSpPr/>
            <p:nvPr/>
          </p:nvSpPr>
          <p:spPr>
            <a:xfrm flipH="1">
              <a:off x="7425268" y="3689880"/>
              <a:ext cx="4763561" cy="3176589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bevel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121" name="Shape 75"/>
            <p:cNvSpPr/>
            <p:nvPr/>
          </p:nvSpPr>
          <p:spPr>
            <a:xfrm>
              <a:off x="9181477" y="-1"/>
              <a:ext cx="3007352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92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1469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122" name="Shape 76"/>
            <p:cNvSpPr/>
            <p:nvPr/>
          </p:nvSpPr>
          <p:spPr>
            <a:xfrm>
              <a:off x="9603442" y="-1"/>
              <a:ext cx="2588562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0092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123" name="Shape 77"/>
            <p:cNvSpPr/>
            <p:nvPr/>
          </p:nvSpPr>
          <p:spPr>
            <a:xfrm>
              <a:off x="8932334" y="3056466"/>
              <a:ext cx="3259670" cy="3810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124" name="Shape 78"/>
            <p:cNvSpPr/>
            <p:nvPr/>
          </p:nvSpPr>
          <p:spPr>
            <a:xfrm>
              <a:off x="9334501" y="-1"/>
              <a:ext cx="2854329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8697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9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125" name="Shape 79"/>
            <p:cNvSpPr/>
            <p:nvPr/>
          </p:nvSpPr>
          <p:spPr>
            <a:xfrm>
              <a:off x="10898732" y="-1"/>
              <a:ext cx="1290096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73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17073" y="0"/>
                  </a:lnTo>
                  <a:close/>
                </a:path>
              </a:pathLst>
            </a:custGeom>
            <a:solidFill>
              <a:srgbClr val="C0E474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126" name="Shape 80"/>
            <p:cNvSpPr/>
            <p:nvPr/>
          </p:nvSpPr>
          <p:spPr>
            <a:xfrm>
              <a:off x="10939001" y="-1"/>
              <a:ext cx="1249827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9173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999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127" name="Shape 81"/>
            <p:cNvSpPr/>
            <p:nvPr/>
          </p:nvSpPr>
          <p:spPr>
            <a:xfrm>
              <a:off x="10371667" y="3598334"/>
              <a:ext cx="1817162" cy="32681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128" name="Shape 82"/>
            <p:cNvSpPr/>
            <p:nvPr/>
          </p:nvSpPr>
          <p:spPr>
            <a:xfrm>
              <a:off x="-2" y="4021667"/>
              <a:ext cx="448736" cy="2844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</p:grpSp>
      <p:sp>
        <p:nvSpPr>
          <p:cNvPr id="130" name="Titeltekst"/>
          <p:cNvSpPr txBox="1">
            <a:spLocks noGrp="1"/>
          </p:cNvSpPr>
          <p:nvPr>
            <p:ph type="title"/>
          </p:nvPr>
        </p:nvSpPr>
        <p:spPr>
          <a:xfrm>
            <a:off x="677332" y="609600"/>
            <a:ext cx="8596671" cy="1550991"/>
          </a:xfrm>
          <a:prstGeom prst="rect">
            <a:avLst/>
          </a:prstGeom>
        </p:spPr>
        <p:txBody>
          <a:bodyPr lIns="45718" tIns="45718" rIns="45718" bIns="45718" anchor="t"/>
          <a:lstStyle>
            <a:lvl1pPr defTabSz="457200">
              <a:lnSpc>
                <a:spcPct val="100000"/>
              </a:lnSpc>
              <a:defRPr sz="3600" spc="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Titeltekst</a:t>
            </a:r>
          </a:p>
        </p:txBody>
      </p:sp>
      <p:sp>
        <p:nvSpPr>
          <p:cNvPr id="131" name="Brødtekst, niveau et…"/>
          <p:cNvSpPr txBox="1">
            <a:spLocks noGrp="1"/>
          </p:cNvSpPr>
          <p:nvPr>
            <p:ph type="body" idx="1"/>
          </p:nvPr>
        </p:nvSpPr>
        <p:spPr>
          <a:xfrm>
            <a:off x="677332" y="2160589"/>
            <a:ext cx="8596671" cy="4697411"/>
          </a:xfrm>
          <a:prstGeom prst="rect">
            <a:avLst/>
          </a:prstGeom>
        </p:spPr>
        <p:txBody>
          <a:bodyPr lIns="45718" tIns="45718" rIns="45718" bIns="45718"/>
          <a:lstStyle>
            <a:lvl1pPr marL="342900" indent="-342900" defTabSz="457200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80000"/>
              <a:buChar char=""/>
              <a:defRPr sz="1800" cap="none" spc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778668" indent="-321468" defTabSz="457200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80000"/>
              <a:buChar char=""/>
              <a:defRPr sz="1800" cap="none" spc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208314" indent="-293914" defTabSz="457200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80000"/>
              <a:buChar char=""/>
              <a:defRPr sz="1800" cap="none" spc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714500" indent="-342900" defTabSz="457200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80000"/>
              <a:buChar char=""/>
              <a:defRPr sz="1800" cap="none" spc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171700" indent="-342900" defTabSz="457200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80000"/>
              <a:buChar char=""/>
              <a:defRPr sz="1800" cap="none" spc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132" name="Lysbillednummer"/>
          <p:cNvSpPr txBox="1">
            <a:spLocks noGrp="1"/>
          </p:cNvSpPr>
          <p:nvPr>
            <p:ph type="sldNum" sz="quarter" idx="2"/>
          </p:nvPr>
        </p:nvSpPr>
        <p:spPr>
          <a:xfrm>
            <a:off x="9049984" y="6114705"/>
            <a:ext cx="224020" cy="218439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roup 12"/>
          <p:cNvGrpSpPr/>
          <p:nvPr/>
        </p:nvGrpSpPr>
        <p:grpSpPr>
          <a:xfrm>
            <a:off x="-3" y="-8469"/>
            <a:ext cx="12192006" cy="6866472"/>
            <a:chOff x="-1" y="0"/>
            <a:chExt cx="12192004" cy="6866470"/>
          </a:xfrm>
        </p:grpSpPr>
        <p:sp>
          <p:nvSpPr>
            <p:cNvPr id="139" name="Shape 2"/>
            <p:cNvSpPr/>
            <p:nvPr/>
          </p:nvSpPr>
          <p:spPr>
            <a:xfrm>
              <a:off x="9371013" y="8466"/>
              <a:ext cx="1219202" cy="6858005"/>
            </a:xfrm>
            <a:prstGeom prst="line">
              <a:avLst/>
            </a:prstGeom>
            <a:noFill/>
            <a:ln w="9525" cap="rnd">
              <a:solidFill>
                <a:srgbClr val="BFBFBF"/>
              </a:solidFill>
              <a:prstDash val="solid"/>
              <a:bevel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140" name="Shape 3"/>
            <p:cNvSpPr/>
            <p:nvPr/>
          </p:nvSpPr>
          <p:spPr>
            <a:xfrm flipH="1">
              <a:off x="7425268" y="3689880"/>
              <a:ext cx="4763561" cy="3176589"/>
            </a:xfrm>
            <a:prstGeom prst="line">
              <a:avLst/>
            </a:prstGeom>
            <a:noFill/>
            <a:ln w="9525" cap="rnd">
              <a:solidFill>
                <a:srgbClr val="D9D9D9"/>
              </a:solidFill>
              <a:prstDash val="solid"/>
              <a:bevel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141" name="Shape 4"/>
            <p:cNvSpPr/>
            <p:nvPr/>
          </p:nvSpPr>
          <p:spPr>
            <a:xfrm>
              <a:off x="9181477" y="-1"/>
              <a:ext cx="3007352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92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1469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142" name="Shape 5"/>
            <p:cNvSpPr/>
            <p:nvPr/>
          </p:nvSpPr>
          <p:spPr>
            <a:xfrm>
              <a:off x="9603442" y="-1"/>
              <a:ext cx="2588562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0092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143" name="Shape 6"/>
            <p:cNvSpPr/>
            <p:nvPr/>
          </p:nvSpPr>
          <p:spPr>
            <a:xfrm>
              <a:off x="8932334" y="3056466"/>
              <a:ext cx="3259670" cy="3810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144" name="Shape 7"/>
            <p:cNvSpPr/>
            <p:nvPr/>
          </p:nvSpPr>
          <p:spPr>
            <a:xfrm>
              <a:off x="9334501" y="-1"/>
              <a:ext cx="2854329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8697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9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145" name="Shape 8"/>
            <p:cNvSpPr/>
            <p:nvPr/>
          </p:nvSpPr>
          <p:spPr>
            <a:xfrm>
              <a:off x="10898732" y="-1"/>
              <a:ext cx="1290096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73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17073" y="0"/>
                  </a:lnTo>
                  <a:close/>
                </a:path>
              </a:pathLst>
            </a:custGeom>
            <a:solidFill>
              <a:srgbClr val="C0E474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146" name="Shape 9"/>
            <p:cNvSpPr/>
            <p:nvPr/>
          </p:nvSpPr>
          <p:spPr>
            <a:xfrm>
              <a:off x="10939001" y="-1"/>
              <a:ext cx="1249827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9173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999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147" name="Shape 10"/>
            <p:cNvSpPr/>
            <p:nvPr/>
          </p:nvSpPr>
          <p:spPr>
            <a:xfrm>
              <a:off x="10371667" y="3598334"/>
              <a:ext cx="1817162" cy="32681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148" name="Shape 11"/>
            <p:cNvSpPr/>
            <p:nvPr/>
          </p:nvSpPr>
          <p:spPr>
            <a:xfrm>
              <a:off x="-2" y="4021667"/>
              <a:ext cx="448736" cy="2844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</p:grpSp>
      <p:sp>
        <p:nvSpPr>
          <p:cNvPr id="150" name="Titeltekst"/>
          <p:cNvSpPr txBox="1">
            <a:spLocks noGrp="1"/>
          </p:cNvSpPr>
          <p:nvPr>
            <p:ph type="title"/>
          </p:nvPr>
        </p:nvSpPr>
        <p:spPr>
          <a:xfrm>
            <a:off x="677335" y="986365"/>
            <a:ext cx="8596670" cy="3541083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lnSpc>
                <a:spcPct val="100000"/>
              </a:lnSpc>
              <a:defRPr sz="4000" spc="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Titeltekst</a:t>
            </a:r>
          </a:p>
        </p:txBody>
      </p:sp>
      <p:sp>
        <p:nvSpPr>
          <p:cNvPr id="151" name="Brødtekst, niveau et…"/>
          <p:cNvSpPr txBox="1">
            <a:spLocks noGrp="1"/>
          </p:cNvSpPr>
          <p:nvPr>
            <p:ph type="body" sz="half" idx="1"/>
          </p:nvPr>
        </p:nvSpPr>
        <p:spPr>
          <a:xfrm>
            <a:off x="677335" y="4527448"/>
            <a:ext cx="8596670" cy="2330554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lnSpc>
                <a:spcPct val="100000"/>
              </a:lnSpc>
              <a:spcBef>
                <a:spcPts val="1000"/>
              </a:spcBef>
              <a:defRPr sz="2000" cap="none" spc="0">
                <a:solidFill>
                  <a:srgbClr val="80808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814386" indent="-357186" defTabSz="457200">
              <a:lnSpc>
                <a:spcPct val="100000"/>
              </a:lnSpc>
              <a:spcBef>
                <a:spcPts val="1000"/>
              </a:spcBef>
              <a:buSzPct val="80000"/>
              <a:buChar char=""/>
              <a:defRPr sz="2000" cap="none" spc="0">
                <a:solidFill>
                  <a:srgbClr val="80808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240971" indent="-326571" defTabSz="457200">
              <a:lnSpc>
                <a:spcPct val="100000"/>
              </a:lnSpc>
              <a:spcBef>
                <a:spcPts val="1000"/>
              </a:spcBef>
              <a:buSzPct val="80000"/>
              <a:buChar char=""/>
              <a:defRPr sz="2000" cap="none" spc="0">
                <a:solidFill>
                  <a:srgbClr val="80808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752600" indent="-381000" defTabSz="457200">
              <a:lnSpc>
                <a:spcPct val="100000"/>
              </a:lnSpc>
              <a:spcBef>
                <a:spcPts val="1000"/>
              </a:spcBef>
              <a:buSzPct val="80000"/>
              <a:buChar char=""/>
              <a:defRPr sz="2000" cap="none" spc="0">
                <a:solidFill>
                  <a:srgbClr val="80808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09800" indent="-381000" defTabSz="457200">
              <a:lnSpc>
                <a:spcPct val="100000"/>
              </a:lnSpc>
              <a:spcBef>
                <a:spcPts val="1000"/>
              </a:spcBef>
              <a:buSzPct val="80000"/>
              <a:buChar char=""/>
              <a:defRPr sz="2000" cap="none" spc="0">
                <a:solidFill>
                  <a:srgbClr val="80808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152" name="Lysbillednummer"/>
          <p:cNvSpPr txBox="1">
            <a:spLocks noGrp="1"/>
          </p:cNvSpPr>
          <p:nvPr>
            <p:ph type="sldNum" sz="quarter" idx="2"/>
          </p:nvPr>
        </p:nvSpPr>
        <p:spPr>
          <a:xfrm>
            <a:off x="9049984" y="6114705"/>
            <a:ext cx="224020" cy="218439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" name="Group 12"/>
          <p:cNvGrpSpPr/>
          <p:nvPr/>
        </p:nvGrpSpPr>
        <p:grpSpPr>
          <a:xfrm>
            <a:off x="-3" y="-8469"/>
            <a:ext cx="12192006" cy="6866472"/>
            <a:chOff x="-1" y="0"/>
            <a:chExt cx="12192004" cy="6866470"/>
          </a:xfrm>
        </p:grpSpPr>
        <p:sp>
          <p:nvSpPr>
            <p:cNvPr id="159" name="Shape 2"/>
            <p:cNvSpPr/>
            <p:nvPr/>
          </p:nvSpPr>
          <p:spPr>
            <a:xfrm>
              <a:off x="9371013" y="8466"/>
              <a:ext cx="1219202" cy="6858005"/>
            </a:xfrm>
            <a:prstGeom prst="line">
              <a:avLst/>
            </a:prstGeom>
            <a:noFill/>
            <a:ln w="9525" cap="rnd">
              <a:solidFill>
                <a:srgbClr val="BFBFBF"/>
              </a:solidFill>
              <a:prstDash val="solid"/>
              <a:bevel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160" name="Shape 3"/>
            <p:cNvSpPr/>
            <p:nvPr/>
          </p:nvSpPr>
          <p:spPr>
            <a:xfrm flipH="1">
              <a:off x="7425268" y="3689880"/>
              <a:ext cx="4763561" cy="3176589"/>
            </a:xfrm>
            <a:prstGeom prst="line">
              <a:avLst/>
            </a:prstGeom>
            <a:noFill/>
            <a:ln w="9525" cap="rnd">
              <a:solidFill>
                <a:srgbClr val="D9D9D9"/>
              </a:solidFill>
              <a:prstDash val="solid"/>
              <a:bevel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161" name="Shape 4"/>
            <p:cNvSpPr/>
            <p:nvPr/>
          </p:nvSpPr>
          <p:spPr>
            <a:xfrm>
              <a:off x="9181477" y="-1"/>
              <a:ext cx="3007352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92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1469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162" name="Shape 5"/>
            <p:cNvSpPr/>
            <p:nvPr/>
          </p:nvSpPr>
          <p:spPr>
            <a:xfrm>
              <a:off x="9603442" y="-1"/>
              <a:ext cx="2588562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0092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163" name="Shape 6"/>
            <p:cNvSpPr/>
            <p:nvPr/>
          </p:nvSpPr>
          <p:spPr>
            <a:xfrm>
              <a:off x="8932334" y="3056466"/>
              <a:ext cx="3259670" cy="3810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164" name="Shape 7"/>
            <p:cNvSpPr/>
            <p:nvPr/>
          </p:nvSpPr>
          <p:spPr>
            <a:xfrm>
              <a:off x="9334501" y="-1"/>
              <a:ext cx="2854329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8697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9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165" name="Shape 8"/>
            <p:cNvSpPr/>
            <p:nvPr/>
          </p:nvSpPr>
          <p:spPr>
            <a:xfrm>
              <a:off x="10898732" y="-1"/>
              <a:ext cx="1290096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73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17073" y="0"/>
                  </a:lnTo>
                  <a:close/>
                </a:path>
              </a:pathLst>
            </a:custGeom>
            <a:solidFill>
              <a:srgbClr val="C0E474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166" name="Shape 9"/>
            <p:cNvSpPr/>
            <p:nvPr/>
          </p:nvSpPr>
          <p:spPr>
            <a:xfrm>
              <a:off x="10939001" y="-1"/>
              <a:ext cx="1249827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9173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999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167" name="Shape 10"/>
            <p:cNvSpPr/>
            <p:nvPr/>
          </p:nvSpPr>
          <p:spPr>
            <a:xfrm>
              <a:off x="10371667" y="3598334"/>
              <a:ext cx="1817162" cy="32681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168" name="Shape 11"/>
            <p:cNvSpPr/>
            <p:nvPr/>
          </p:nvSpPr>
          <p:spPr>
            <a:xfrm>
              <a:off x="-2" y="4021667"/>
              <a:ext cx="448736" cy="2844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</p:grpSp>
      <p:sp>
        <p:nvSpPr>
          <p:cNvPr id="170" name="Titeltekst"/>
          <p:cNvSpPr txBox="1">
            <a:spLocks noGrp="1"/>
          </p:cNvSpPr>
          <p:nvPr>
            <p:ph type="title"/>
          </p:nvPr>
        </p:nvSpPr>
        <p:spPr>
          <a:xfrm>
            <a:off x="677332" y="609600"/>
            <a:ext cx="8596671" cy="1550991"/>
          </a:xfrm>
          <a:prstGeom prst="rect">
            <a:avLst/>
          </a:prstGeom>
        </p:spPr>
        <p:txBody>
          <a:bodyPr lIns="45718" tIns="45718" rIns="45718" bIns="45718" anchor="t"/>
          <a:lstStyle>
            <a:lvl1pPr defTabSz="457200">
              <a:lnSpc>
                <a:spcPct val="100000"/>
              </a:lnSpc>
              <a:defRPr sz="3600" spc="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Titeltekst</a:t>
            </a:r>
          </a:p>
        </p:txBody>
      </p:sp>
      <p:sp>
        <p:nvSpPr>
          <p:cNvPr id="171" name="Brødtekst, niveau et…"/>
          <p:cNvSpPr txBox="1">
            <a:spLocks noGrp="1"/>
          </p:cNvSpPr>
          <p:nvPr>
            <p:ph type="body" sz="half" idx="1"/>
          </p:nvPr>
        </p:nvSpPr>
        <p:spPr>
          <a:xfrm>
            <a:off x="677332" y="2160589"/>
            <a:ext cx="4184038" cy="4697411"/>
          </a:xfrm>
          <a:prstGeom prst="rect">
            <a:avLst/>
          </a:prstGeom>
        </p:spPr>
        <p:txBody>
          <a:bodyPr lIns="45718" tIns="45718" rIns="45718" bIns="45718"/>
          <a:lstStyle>
            <a:lvl1pPr marL="342900" indent="-342900" defTabSz="457200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80000"/>
              <a:buChar char=""/>
              <a:defRPr sz="1800" cap="none" spc="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778668" indent="-321468" defTabSz="457200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80000"/>
              <a:buChar char=""/>
              <a:defRPr sz="1800" cap="none" spc="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208314" indent="-293914" defTabSz="457200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80000"/>
              <a:buChar char=""/>
              <a:defRPr sz="1800" cap="none" spc="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714500" indent="-342900" defTabSz="457200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80000"/>
              <a:buChar char=""/>
              <a:defRPr sz="1800" cap="none" spc="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171700" indent="-342900" defTabSz="457200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80000"/>
              <a:buChar char=""/>
              <a:defRPr sz="1800" cap="none" spc="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172" name="Lysbillednummer"/>
          <p:cNvSpPr txBox="1">
            <a:spLocks noGrp="1"/>
          </p:cNvSpPr>
          <p:nvPr>
            <p:ph type="sldNum" sz="quarter" idx="2"/>
          </p:nvPr>
        </p:nvSpPr>
        <p:spPr>
          <a:xfrm>
            <a:off x="9049984" y="6114705"/>
            <a:ext cx="224020" cy="218439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9" name="Group 12"/>
          <p:cNvGrpSpPr/>
          <p:nvPr/>
        </p:nvGrpSpPr>
        <p:grpSpPr>
          <a:xfrm>
            <a:off x="-3" y="-8469"/>
            <a:ext cx="12192006" cy="6866472"/>
            <a:chOff x="-1" y="0"/>
            <a:chExt cx="12192004" cy="6866470"/>
          </a:xfrm>
        </p:grpSpPr>
        <p:sp>
          <p:nvSpPr>
            <p:cNvPr id="179" name="Shape 2"/>
            <p:cNvSpPr/>
            <p:nvPr/>
          </p:nvSpPr>
          <p:spPr>
            <a:xfrm>
              <a:off x="9371013" y="8466"/>
              <a:ext cx="1219202" cy="6858005"/>
            </a:xfrm>
            <a:prstGeom prst="line">
              <a:avLst/>
            </a:prstGeom>
            <a:noFill/>
            <a:ln w="9525" cap="rnd">
              <a:solidFill>
                <a:srgbClr val="BFBFBF"/>
              </a:solidFill>
              <a:prstDash val="solid"/>
              <a:bevel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180" name="Shape 3"/>
            <p:cNvSpPr/>
            <p:nvPr/>
          </p:nvSpPr>
          <p:spPr>
            <a:xfrm flipH="1">
              <a:off x="7425268" y="3689880"/>
              <a:ext cx="4763561" cy="3176589"/>
            </a:xfrm>
            <a:prstGeom prst="line">
              <a:avLst/>
            </a:prstGeom>
            <a:noFill/>
            <a:ln w="9525" cap="rnd">
              <a:solidFill>
                <a:srgbClr val="D9D9D9"/>
              </a:solidFill>
              <a:prstDash val="solid"/>
              <a:bevel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181" name="Shape 4"/>
            <p:cNvSpPr/>
            <p:nvPr/>
          </p:nvSpPr>
          <p:spPr>
            <a:xfrm>
              <a:off x="9181477" y="-1"/>
              <a:ext cx="3007352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92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1469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182" name="Shape 5"/>
            <p:cNvSpPr/>
            <p:nvPr/>
          </p:nvSpPr>
          <p:spPr>
            <a:xfrm>
              <a:off x="9603442" y="-1"/>
              <a:ext cx="2588562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0092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183" name="Shape 6"/>
            <p:cNvSpPr/>
            <p:nvPr/>
          </p:nvSpPr>
          <p:spPr>
            <a:xfrm>
              <a:off x="8932334" y="3056466"/>
              <a:ext cx="3259670" cy="3810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184" name="Shape 7"/>
            <p:cNvSpPr/>
            <p:nvPr/>
          </p:nvSpPr>
          <p:spPr>
            <a:xfrm>
              <a:off x="9334501" y="-1"/>
              <a:ext cx="2854329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8697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9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185" name="Shape 8"/>
            <p:cNvSpPr/>
            <p:nvPr/>
          </p:nvSpPr>
          <p:spPr>
            <a:xfrm>
              <a:off x="10898732" y="-1"/>
              <a:ext cx="1290096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73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17073" y="0"/>
                  </a:lnTo>
                  <a:close/>
                </a:path>
              </a:pathLst>
            </a:custGeom>
            <a:solidFill>
              <a:srgbClr val="C0E474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186" name="Shape 9"/>
            <p:cNvSpPr/>
            <p:nvPr/>
          </p:nvSpPr>
          <p:spPr>
            <a:xfrm>
              <a:off x="10939001" y="-1"/>
              <a:ext cx="1249827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9173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999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187" name="Shape 10"/>
            <p:cNvSpPr/>
            <p:nvPr/>
          </p:nvSpPr>
          <p:spPr>
            <a:xfrm>
              <a:off x="10371667" y="3598334"/>
              <a:ext cx="1817162" cy="32681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188" name="Shape 11"/>
            <p:cNvSpPr/>
            <p:nvPr/>
          </p:nvSpPr>
          <p:spPr>
            <a:xfrm>
              <a:off x="-2" y="4021667"/>
              <a:ext cx="448736" cy="2844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</p:grpSp>
      <p:sp>
        <p:nvSpPr>
          <p:cNvPr id="190" name="Titeltekst"/>
          <p:cNvSpPr txBox="1">
            <a:spLocks noGrp="1"/>
          </p:cNvSpPr>
          <p:nvPr>
            <p:ph type="title"/>
          </p:nvPr>
        </p:nvSpPr>
        <p:spPr>
          <a:xfrm>
            <a:off x="677332" y="609600"/>
            <a:ext cx="8596671" cy="1436092"/>
          </a:xfrm>
          <a:prstGeom prst="rect">
            <a:avLst/>
          </a:prstGeom>
        </p:spPr>
        <p:txBody>
          <a:bodyPr lIns="45718" tIns="45718" rIns="45718" bIns="45718" anchor="t"/>
          <a:lstStyle>
            <a:lvl1pPr defTabSz="457200">
              <a:lnSpc>
                <a:spcPct val="100000"/>
              </a:lnSpc>
              <a:defRPr sz="3600" spc="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Titeltekst</a:t>
            </a:r>
          </a:p>
        </p:txBody>
      </p:sp>
      <p:sp>
        <p:nvSpPr>
          <p:cNvPr id="191" name="Brødtekst, niveau et…"/>
          <p:cNvSpPr txBox="1">
            <a:spLocks noGrp="1"/>
          </p:cNvSpPr>
          <p:nvPr>
            <p:ph type="body" sz="quarter" idx="1"/>
          </p:nvPr>
        </p:nvSpPr>
        <p:spPr>
          <a:xfrm>
            <a:off x="675743" y="2045691"/>
            <a:ext cx="4185625" cy="691556"/>
          </a:xfrm>
          <a:prstGeom prst="rect">
            <a:avLst/>
          </a:prstGeom>
        </p:spPr>
        <p:txBody>
          <a:bodyPr lIns="45718" tIns="45718" rIns="45718" bIns="45718" anchor="b"/>
          <a:lstStyle>
            <a:lvl1pPr defTabSz="457200">
              <a:lnSpc>
                <a:spcPct val="100000"/>
              </a:lnSpc>
              <a:spcBef>
                <a:spcPts val="1000"/>
              </a:spcBef>
              <a:defRPr cap="none" spc="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885824" indent="-428624" defTabSz="457200">
              <a:lnSpc>
                <a:spcPct val="100000"/>
              </a:lnSpc>
              <a:spcBef>
                <a:spcPts val="1000"/>
              </a:spcBef>
              <a:buSzPct val="80000"/>
              <a:buChar char=""/>
              <a:defRPr cap="none" spc="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06285" indent="-391885" defTabSz="457200">
              <a:lnSpc>
                <a:spcPct val="100000"/>
              </a:lnSpc>
              <a:spcBef>
                <a:spcPts val="1000"/>
              </a:spcBef>
              <a:buSzPct val="80000"/>
              <a:buChar char=""/>
              <a:defRPr cap="none" spc="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indent="-457200" defTabSz="457200">
              <a:lnSpc>
                <a:spcPct val="100000"/>
              </a:lnSpc>
              <a:spcBef>
                <a:spcPts val="1000"/>
              </a:spcBef>
              <a:buSzPct val="80000"/>
              <a:buChar char=""/>
              <a:defRPr cap="none" spc="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indent="-457200" defTabSz="457200">
              <a:lnSpc>
                <a:spcPct val="100000"/>
              </a:lnSpc>
              <a:spcBef>
                <a:spcPts val="1000"/>
              </a:spcBef>
              <a:buSzPct val="80000"/>
              <a:buChar char=""/>
              <a:defRPr cap="none" spc="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192" name="Lysbillednummer"/>
          <p:cNvSpPr txBox="1">
            <a:spLocks noGrp="1"/>
          </p:cNvSpPr>
          <p:nvPr>
            <p:ph type="sldNum" sz="quarter" idx="2"/>
          </p:nvPr>
        </p:nvSpPr>
        <p:spPr>
          <a:xfrm>
            <a:off x="9049984" y="6114705"/>
            <a:ext cx="224020" cy="218439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" name="Group 12"/>
          <p:cNvGrpSpPr/>
          <p:nvPr/>
        </p:nvGrpSpPr>
        <p:grpSpPr>
          <a:xfrm>
            <a:off x="-3" y="-8469"/>
            <a:ext cx="12192006" cy="6866472"/>
            <a:chOff x="-1" y="0"/>
            <a:chExt cx="12192004" cy="6866470"/>
          </a:xfrm>
        </p:grpSpPr>
        <p:sp>
          <p:nvSpPr>
            <p:cNvPr id="199" name="Shape 2"/>
            <p:cNvSpPr/>
            <p:nvPr/>
          </p:nvSpPr>
          <p:spPr>
            <a:xfrm>
              <a:off x="9371013" y="8466"/>
              <a:ext cx="1219202" cy="6858005"/>
            </a:xfrm>
            <a:prstGeom prst="line">
              <a:avLst/>
            </a:prstGeom>
            <a:noFill/>
            <a:ln w="9525" cap="rnd">
              <a:solidFill>
                <a:srgbClr val="BFBFBF"/>
              </a:solidFill>
              <a:prstDash val="solid"/>
              <a:bevel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200" name="Shape 3"/>
            <p:cNvSpPr/>
            <p:nvPr/>
          </p:nvSpPr>
          <p:spPr>
            <a:xfrm flipH="1">
              <a:off x="7425268" y="3689880"/>
              <a:ext cx="4763561" cy="3176589"/>
            </a:xfrm>
            <a:prstGeom prst="line">
              <a:avLst/>
            </a:prstGeom>
            <a:noFill/>
            <a:ln w="9525" cap="rnd">
              <a:solidFill>
                <a:srgbClr val="D9D9D9"/>
              </a:solidFill>
              <a:prstDash val="solid"/>
              <a:bevel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201" name="Shape 4"/>
            <p:cNvSpPr/>
            <p:nvPr/>
          </p:nvSpPr>
          <p:spPr>
            <a:xfrm>
              <a:off x="9181477" y="-1"/>
              <a:ext cx="3007352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92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1469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202" name="Shape 5"/>
            <p:cNvSpPr/>
            <p:nvPr/>
          </p:nvSpPr>
          <p:spPr>
            <a:xfrm>
              <a:off x="9603442" y="-1"/>
              <a:ext cx="2588562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0092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203" name="Shape 6"/>
            <p:cNvSpPr/>
            <p:nvPr/>
          </p:nvSpPr>
          <p:spPr>
            <a:xfrm>
              <a:off x="8932334" y="3056466"/>
              <a:ext cx="3259670" cy="3810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204" name="Shape 7"/>
            <p:cNvSpPr/>
            <p:nvPr/>
          </p:nvSpPr>
          <p:spPr>
            <a:xfrm>
              <a:off x="9334501" y="-1"/>
              <a:ext cx="2854329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8697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9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205" name="Shape 8"/>
            <p:cNvSpPr/>
            <p:nvPr/>
          </p:nvSpPr>
          <p:spPr>
            <a:xfrm>
              <a:off x="10898732" y="-1"/>
              <a:ext cx="1290096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73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17073" y="0"/>
                  </a:lnTo>
                  <a:close/>
                </a:path>
              </a:pathLst>
            </a:custGeom>
            <a:solidFill>
              <a:srgbClr val="C0E474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206" name="Shape 9"/>
            <p:cNvSpPr/>
            <p:nvPr/>
          </p:nvSpPr>
          <p:spPr>
            <a:xfrm>
              <a:off x="10939001" y="-1"/>
              <a:ext cx="1249827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9173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999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207" name="Shape 10"/>
            <p:cNvSpPr/>
            <p:nvPr/>
          </p:nvSpPr>
          <p:spPr>
            <a:xfrm>
              <a:off x="10371667" y="3598334"/>
              <a:ext cx="1817162" cy="32681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208" name="Shape 11"/>
            <p:cNvSpPr/>
            <p:nvPr/>
          </p:nvSpPr>
          <p:spPr>
            <a:xfrm>
              <a:off x="-2" y="4021667"/>
              <a:ext cx="448736" cy="2844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</p:grpSp>
      <p:sp>
        <p:nvSpPr>
          <p:cNvPr id="210" name="Titeltekst"/>
          <p:cNvSpPr txBox="1">
            <a:spLocks noGrp="1"/>
          </p:cNvSpPr>
          <p:nvPr>
            <p:ph type="title"/>
          </p:nvPr>
        </p:nvSpPr>
        <p:spPr>
          <a:xfrm>
            <a:off x="677332" y="609600"/>
            <a:ext cx="8596671" cy="1320800"/>
          </a:xfrm>
          <a:prstGeom prst="rect">
            <a:avLst/>
          </a:prstGeom>
        </p:spPr>
        <p:txBody>
          <a:bodyPr lIns="45718" tIns="45718" rIns="45718" bIns="45718" anchor="t"/>
          <a:lstStyle>
            <a:lvl1pPr defTabSz="457200">
              <a:lnSpc>
                <a:spcPct val="100000"/>
              </a:lnSpc>
              <a:defRPr sz="3600" spc="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Titeltekst</a:t>
            </a:r>
          </a:p>
        </p:txBody>
      </p:sp>
      <p:sp>
        <p:nvSpPr>
          <p:cNvPr id="211" name="Lysbillednummer"/>
          <p:cNvSpPr txBox="1">
            <a:spLocks noGrp="1"/>
          </p:cNvSpPr>
          <p:nvPr>
            <p:ph type="sldNum" sz="quarter" idx="2"/>
          </p:nvPr>
        </p:nvSpPr>
        <p:spPr>
          <a:xfrm>
            <a:off x="9049984" y="6114705"/>
            <a:ext cx="224020" cy="218439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8" name="Group 12"/>
          <p:cNvGrpSpPr/>
          <p:nvPr/>
        </p:nvGrpSpPr>
        <p:grpSpPr>
          <a:xfrm>
            <a:off x="-3" y="-8469"/>
            <a:ext cx="12192006" cy="6866472"/>
            <a:chOff x="-1" y="0"/>
            <a:chExt cx="12192004" cy="6866470"/>
          </a:xfrm>
        </p:grpSpPr>
        <p:sp>
          <p:nvSpPr>
            <p:cNvPr id="218" name="Shape 2"/>
            <p:cNvSpPr/>
            <p:nvPr/>
          </p:nvSpPr>
          <p:spPr>
            <a:xfrm>
              <a:off x="9371013" y="8466"/>
              <a:ext cx="1219202" cy="6858005"/>
            </a:xfrm>
            <a:prstGeom prst="line">
              <a:avLst/>
            </a:prstGeom>
            <a:noFill/>
            <a:ln w="9525" cap="rnd">
              <a:solidFill>
                <a:srgbClr val="BFBFBF"/>
              </a:solidFill>
              <a:prstDash val="solid"/>
              <a:bevel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219" name="Shape 3"/>
            <p:cNvSpPr/>
            <p:nvPr/>
          </p:nvSpPr>
          <p:spPr>
            <a:xfrm flipH="1">
              <a:off x="7425268" y="3689880"/>
              <a:ext cx="4763561" cy="3176589"/>
            </a:xfrm>
            <a:prstGeom prst="line">
              <a:avLst/>
            </a:prstGeom>
            <a:noFill/>
            <a:ln w="9525" cap="rnd">
              <a:solidFill>
                <a:srgbClr val="D9D9D9"/>
              </a:solidFill>
              <a:prstDash val="solid"/>
              <a:bevel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220" name="Shape 4"/>
            <p:cNvSpPr/>
            <p:nvPr/>
          </p:nvSpPr>
          <p:spPr>
            <a:xfrm>
              <a:off x="9181477" y="-1"/>
              <a:ext cx="3007352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92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1469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221" name="Shape 5"/>
            <p:cNvSpPr/>
            <p:nvPr/>
          </p:nvSpPr>
          <p:spPr>
            <a:xfrm>
              <a:off x="9603442" y="-1"/>
              <a:ext cx="2588562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0092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222" name="Shape 6"/>
            <p:cNvSpPr/>
            <p:nvPr/>
          </p:nvSpPr>
          <p:spPr>
            <a:xfrm>
              <a:off x="8932334" y="3056466"/>
              <a:ext cx="3259670" cy="3810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223" name="Shape 7"/>
            <p:cNvSpPr/>
            <p:nvPr/>
          </p:nvSpPr>
          <p:spPr>
            <a:xfrm>
              <a:off x="9334501" y="-1"/>
              <a:ext cx="2854329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8697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9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224" name="Shape 8"/>
            <p:cNvSpPr/>
            <p:nvPr/>
          </p:nvSpPr>
          <p:spPr>
            <a:xfrm>
              <a:off x="10898732" y="-1"/>
              <a:ext cx="1290096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73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17073" y="0"/>
                  </a:lnTo>
                  <a:close/>
                </a:path>
              </a:pathLst>
            </a:custGeom>
            <a:solidFill>
              <a:srgbClr val="C0E474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225" name="Shape 9"/>
            <p:cNvSpPr/>
            <p:nvPr/>
          </p:nvSpPr>
          <p:spPr>
            <a:xfrm>
              <a:off x="10939001" y="-1"/>
              <a:ext cx="1249827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9173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999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226" name="Shape 10"/>
            <p:cNvSpPr/>
            <p:nvPr/>
          </p:nvSpPr>
          <p:spPr>
            <a:xfrm>
              <a:off x="10371667" y="3598334"/>
              <a:ext cx="1817162" cy="32681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227" name="Shape 11"/>
            <p:cNvSpPr/>
            <p:nvPr/>
          </p:nvSpPr>
          <p:spPr>
            <a:xfrm>
              <a:off x="-2" y="4021667"/>
              <a:ext cx="448736" cy="2844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</p:grpSp>
      <p:sp>
        <p:nvSpPr>
          <p:cNvPr id="229" name="Lysbillednummer"/>
          <p:cNvSpPr txBox="1">
            <a:spLocks noGrp="1"/>
          </p:cNvSpPr>
          <p:nvPr>
            <p:ph type="sldNum" sz="quarter" idx="2"/>
          </p:nvPr>
        </p:nvSpPr>
        <p:spPr>
          <a:xfrm>
            <a:off x="9049984" y="6114705"/>
            <a:ext cx="224020" cy="218439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6" name="Group 12"/>
          <p:cNvGrpSpPr/>
          <p:nvPr/>
        </p:nvGrpSpPr>
        <p:grpSpPr>
          <a:xfrm>
            <a:off x="-3" y="-8469"/>
            <a:ext cx="12192006" cy="6866472"/>
            <a:chOff x="-1" y="0"/>
            <a:chExt cx="12192004" cy="6866470"/>
          </a:xfrm>
        </p:grpSpPr>
        <p:sp>
          <p:nvSpPr>
            <p:cNvPr id="236" name="Shape 2"/>
            <p:cNvSpPr/>
            <p:nvPr/>
          </p:nvSpPr>
          <p:spPr>
            <a:xfrm>
              <a:off x="9371013" y="8466"/>
              <a:ext cx="1219202" cy="6858005"/>
            </a:xfrm>
            <a:prstGeom prst="line">
              <a:avLst/>
            </a:prstGeom>
            <a:noFill/>
            <a:ln w="9525" cap="rnd">
              <a:solidFill>
                <a:srgbClr val="BFBFBF"/>
              </a:solidFill>
              <a:prstDash val="solid"/>
              <a:bevel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237" name="Shape 3"/>
            <p:cNvSpPr/>
            <p:nvPr/>
          </p:nvSpPr>
          <p:spPr>
            <a:xfrm flipH="1">
              <a:off x="7425268" y="3689880"/>
              <a:ext cx="4763561" cy="3176589"/>
            </a:xfrm>
            <a:prstGeom prst="line">
              <a:avLst/>
            </a:prstGeom>
            <a:noFill/>
            <a:ln w="9525" cap="rnd">
              <a:solidFill>
                <a:srgbClr val="D9D9D9"/>
              </a:solidFill>
              <a:prstDash val="solid"/>
              <a:bevel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238" name="Shape 4"/>
            <p:cNvSpPr/>
            <p:nvPr/>
          </p:nvSpPr>
          <p:spPr>
            <a:xfrm>
              <a:off x="9181477" y="-1"/>
              <a:ext cx="3007352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92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1469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239" name="Shape 5"/>
            <p:cNvSpPr/>
            <p:nvPr/>
          </p:nvSpPr>
          <p:spPr>
            <a:xfrm>
              <a:off x="9603442" y="-1"/>
              <a:ext cx="2588562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0092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240" name="Shape 6"/>
            <p:cNvSpPr/>
            <p:nvPr/>
          </p:nvSpPr>
          <p:spPr>
            <a:xfrm>
              <a:off x="8932334" y="3056466"/>
              <a:ext cx="3259670" cy="3810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241" name="Shape 7"/>
            <p:cNvSpPr/>
            <p:nvPr/>
          </p:nvSpPr>
          <p:spPr>
            <a:xfrm>
              <a:off x="9334501" y="-1"/>
              <a:ext cx="2854329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8697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9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242" name="Shape 8"/>
            <p:cNvSpPr/>
            <p:nvPr/>
          </p:nvSpPr>
          <p:spPr>
            <a:xfrm>
              <a:off x="10898732" y="-1"/>
              <a:ext cx="1290096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73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17073" y="0"/>
                  </a:lnTo>
                  <a:close/>
                </a:path>
              </a:pathLst>
            </a:custGeom>
            <a:solidFill>
              <a:srgbClr val="C0E474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243" name="Shape 9"/>
            <p:cNvSpPr/>
            <p:nvPr/>
          </p:nvSpPr>
          <p:spPr>
            <a:xfrm>
              <a:off x="10939001" y="-1"/>
              <a:ext cx="1249827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9173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999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244" name="Shape 10"/>
            <p:cNvSpPr/>
            <p:nvPr/>
          </p:nvSpPr>
          <p:spPr>
            <a:xfrm>
              <a:off x="10371667" y="3598334"/>
              <a:ext cx="1817162" cy="32681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245" name="Shape 11"/>
            <p:cNvSpPr/>
            <p:nvPr/>
          </p:nvSpPr>
          <p:spPr>
            <a:xfrm>
              <a:off x="-2" y="4021667"/>
              <a:ext cx="448736" cy="2844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</p:grpSp>
      <p:sp>
        <p:nvSpPr>
          <p:cNvPr id="247" name="Titeltekst"/>
          <p:cNvSpPr txBox="1">
            <a:spLocks noGrp="1"/>
          </p:cNvSpPr>
          <p:nvPr>
            <p:ph type="title"/>
          </p:nvPr>
        </p:nvSpPr>
        <p:spPr>
          <a:xfrm>
            <a:off x="677332" y="0"/>
            <a:ext cx="3854531" cy="2777071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lnSpc>
                <a:spcPct val="100000"/>
              </a:lnSpc>
              <a:defRPr sz="2000" spc="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Titeltekst</a:t>
            </a:r>
          </a:p>
        </p:txBody>
      </p:sp>
      <p:sp>
        <p:nvSpPr>
          <p:cNvPr id="248" name="Brødtekst, niveau et…"/>
          <p:cNvSpPr txBox="1">
            <a:spLocks noGrp="1"/>
          </p:cNvSpPr>
          <p:nvPr>
            <p:ph type="body" sz="half" idx="1"/>
          </p:nvPr>
        </p:nvSpPr>
        <p:spPr>
          <a:xfrm>
            <a:off x="4760459" y="514922"/>
            <a:ext cx="4513544" cy="6343079"/>
          </a:xfrm>
          <a:prstGeom prst="rect">
            <a:avLst/>
          </a:prstGeom>
        </p:spPr>
        <p:txBody>
          <a:bodyPr lIns="45718" tIns="45718" rIns="45718" bIns="45718"/>
          <a:lstStyle>
            <a:lvl1pPr marL="342900" indent="-342900" defTabSz="457200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80000"/>
              <a:buChar char=""/>
              <a:defRPr sz="1800" cap="none" spc="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778668" indent="-321468" defTabSz="457200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80000"/>
              <a:buChar char=""/>
              <a:defRPr sz="1800" cap="none" spc="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208314" indent="-293914" defTabSz="457200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80000"/>
              <a:buChar char=""/>
              <a:defRPr sz="1800" cap="none" spc="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714500" indent="-342900" defTabSz="457200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80000"/>
              <a:buChar char=""/>
              <a:defRPr sz="1800" cap="none" spc="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171700" indent="-342900" defTabSz="457200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80000"/>
              <a:buChar char=""/>
              <a:defRPr sz="1800" cap="none" spc="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249" name="Lysbillednummer"/>
          <p:cNvSpPr txBox="1">
            <a:spLocks noGrp="1"/>
          </p:cNvSpPr>
          <p:nvPr>
            <p:ph type="sldNum" sz="quarter" idx="2"/>
          </p:nvPr>
        </p:nvSpPr>
        <p:spPr>
          <a:xfrm>
            <a:off x="9049984" y="6114705"/>
            <a:ext cx="224020" cy="218439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" name="Group 12"/>
          <p:cNvGrpSpPr/>
          <p:nvPr/>
        </p:nvGrpSpPr>
        <p:grpSpPr>
          <a:xfrm>
            <a:off x="-3" y="-8469"/>
            <a:ext cx="12192006" cy="6866472"/>
            <a:chOff x="-1" y="0"/>
            <a:chExt cx="12192004" cy="6866470"/>
          </a:xfrm>
        </p:grpSpPr>
        <p:sp>
          <p:nvSpPr>
            <p:cNvPr id="256" name="Shape 2"/>
            <p:cNvSpPr/>
            <p:nvPr/>
          </p:nvSpPr>
          <p:spPr>
            <a:xfrm>
              <a:off x="9371013" y="8466"/>
              <a:ext cx="1219202" cy="6858005"/>
            </a:xfrm>
            <a:prstGeom prst="line">
              <a:avLst/>
            </a:prstGeom>
            <a:noFill/>
            <a:ln w="9525" cap="rnd">
              <a:solidFill>
                <a:srgbClr val="BFBFBF"/>
              </a:solidFill>
              <a:prstDash val="solid"/>
              <a:bevel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257" name="Shape 3"/>
            <p:cNvSpPr/>
            <p:nvPr/>
          </p:nvSpPr>
          <p:spPr>
            <a:xfrm flipH="1">
              <a:off x="7425268" y="3689880"/>
              <a:ext cx="4763561" cy="3176589"/>
            </a:xfrm>
            <a:prstGeom prst="line">
              <a:avLst/>
            </a:prstGeom>
            <a:noFill/>
            <a:ln w="9525" cap="rnd">
              <a:solidFill>
                <a:srgbClr val="D9D9D9"/>
              </a:solidFill>
              <a:prstDash val="solid"/>
              <a:bevel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258" name="Shape 4"/>
            <p:cNvSpPr/>
            <p:nvPr/>
          </p:nvSpPr>
          <p:spPr>
            <a:xfrm>
              <a:off x="9181477" y="-1"/>
              <a:ext cx="3007352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92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1469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259" name="Shape 5"/>
            <p:cNvSpPr/>
            <p:nvPr/>
          </p:nvSpPr>
          <p:spPr>
            <a:xfrm>
              <a:off x="9603442" y="-1"/>
              <a:ext cx="2588562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0092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260" name="Shape 6"/>
            <p:cNvSpPr/>
            <p:nvPr/>
          </p:nvSpPr>
          <p:spPr>
            <a:xfrm>
              <a:off x="8932334" y="3056466"/>
              <a:ext cx="3259670" cy="3810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261" name="Shape 7"/>
            <p:cNvSpPr/>
            <p:nvPr/>
          </p:nvSpPr>
          <p:spPr>
            <a:xfrm>
              <a:off x="9334501" y="-1"/>
              <a:ext cx="2854329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8697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9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262" name="Shape 8"/>
            <p:cNvSpPr/>
            <p:nvPr/>
          </p:nvSpPr>
          <p:spPr>
            <a:xfrm>
              <a:off x="10898732" y="-1"/>
              <a:ext cx="1290096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73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17073" y="0"/>
                  </a:lnTo>
                  <a:close/>
                </a:path>
              </a:pathLst>
            </a:custGeom>
            <a:solidFill>
              <a:srgbClr val="C0E474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263" name="Shape 9"/>
            <p:cNvSpPr/>
            <p:nvPr/>
          </p:nvSpPr>
          <p:spPr>
            <a:xfrm>
              <a:off x="10939001" y="-1"/>
              <a:ext cx="1249827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9173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999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264" name="Shape 10"/>
            <p:cNvSpPr/>
            <p:nvPr/>
          </p:nvSpPr>
          <p:spPr>
            <a:xfrm>
              <a:off x="10371667" y="3598334"/>
              <a:ext cx="1817162" cy="32681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265" name="Shape 11"/>
            <p:cNvSpPr/>
            <p:nvPr/>
          </p:nvSpPr>
          <p:spPr>
            <a:xfrm>
              <a:off x="-2" y="4021667"/>
              <a:ext cx="448736" cy="2844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</p:grpSp>
      <p:sp>
        <p:nvSpPr>
          <p:cNvPr id="267" name="Titeltekst"/>
          <p:cNvSpPr txBox="1">
            <a:spLocks noGrp="1"/>
          </p:cNvSpPr>
          <p:nvPr>
            <p:ph type="title"/>
          </p:nvPr>
        </p:nvSpPr>
        <p:spPr>
          <a:xfrm>
            <a:off x="677332" y="4800600"/>
            <a:ext cx="8596670" cy="566738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lnSpc>
                <a:spcPct val="100000"/>
              </a:lnSpc>
              <a:defRPr sz="2400" spc="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Titeltekst</a:t>
            </a:r>
          </a:p>
        </p:txBody>
      </p:sp>
      <p:sp>
        <p:nvSpPr>
          <p:cNvPr id="268" name="Brødtekst, niveau et…"/>
          <p:cNvSpPr txBox="1">
            <a:spLocks noGrp="1"/>
          </p:cNvSpPr>
          <p:nvPr>
            <p:ph type="body" sz="quarter" idx="1"/>
          </p:nvPr>
        </p:nvSpPr>
        <p:spPr>
          <a:xfrm>
            <a:off x="677332" y="5367337"/>
            <a:ext cx="8596670" cy="674026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lnSpc>
                <a:spcPct val="100000"/>
              </a:lnSpc>
              <a:spcBef>
                <a:spcPts val="1000"/>
              </a:spcBef>
              <a:defRPr sz="1200" cap="none" spc="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671512" indent="-214312" defTabSz="457200">
              <a:lnSpc>
                <a:spcPct val="100000"/>
              </a:lnSpc>
              <a:spcBef>
                <a:spcPts val="1000"/>
              </a:spcBef>
              <a:buSzPct val="80000"/>
              <a:buChar char=""/>
              <a:defRPr sz="1200" cap="none" spc="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110342" indent="-195942" defTabSz="457200">
              <a:lnSpc>
                <a:spcPct val="100000"/>
              </a:lnSpc>
              <a:spcBef>
                <a:spcPts val="1000"/>
              </a:spcBef>
              <a:buSzPct val="80000"/>
              <a:buChar char=""/>
              <a:defRPr sz="1200" cap="none" spc="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600200" indent="-228600" defTabSz="457200">
              <a:lnSpc>
                <a:spcPct val="100000"/>
              </a:lnSpc>
              <a:spcBef>
                <a:spcPts val="1000"/>
              </a:spcBef>
              <a:buSzPct val="80000"/>
              <a:buChar char=""/>
              <a:defRPr sz="1200" cap="none" spc="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057400" indent="-228600" defTabSz="457200">
              <a:lnSpc>
                <a:spcPct val="100000"/>
              </a:lnSpc>
              <a:spcBef>
                <a:spcPts val="1000"/>
              </a:spcBef>
              <a:buSzPct val="80000"/>
              <a:buChar char=""/>
              <a:defRPr sz="1200" cap="none" spc="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269" name="Lysbillednummer"/>
          <p:cNvSpPr txBox="1">
            <a:spLocks noGrp="1"/>
          </p:cNvSpPr>
          <p:nvPr>
            <p:ph type="sldNum" sz="quarter" idx="2"/>
          </p:nvPr>
        </p:nvSpPr>
        <p:spPr>
          <a:xfrm>
            <a:off x="9049984" y="6114705"/>
            <a:ext cx="224020" cy="218439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" name="Group 12"/>
          <p:cNvGrpSpPr/>
          <p:nvPr/>
        </p:nvGrpSpPr>
        <p:grpSpPr>
          <a:xfrm>
            <a:off x="-3" y="-8469"/>
            <a:ext cx="12192006" cy="6866472"/>
            <a:chOff x="-1" y="0"/>
            <a:chExt cx="12192004" cy="6866470"/>
          </a:xfrm>
        </p:grpSpPr>
        <p:sp>
          <p:nvSpPr>
            <p:cNvPr id="276" name="Shape 2"/>
            <p:cNvSpPr/>
            <p:nvPr/>
          </p:nvSpPr>
          <p:spPr>
            <a:xfrm>
              <a:off x="9371013" y="8466"/>
              <a:ext cx="1219202" cy="6858005"/>
            </a:xfrm>
            <a:prstGeom prst="line">
              <a:avLst/>
            </a:prstGeom>
            <a:noFill/>
            <a:ln w="9525" cap="rnd">
              <a:solidFill>
                <a:srgbClr val="BFBFBF"/>
              </a:solidFill>
              <a:prstDash val="solid"/>
              <a:bevel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277" name="Shape 3"/>
            <p:cNvSpPr/>
            <p:nvPr/>
          </p:nvSpPr>
          <p:spPr>
            <a:xfrm flipH="1">
              <a:off x="7425268" y="3689880"/>
              <a:ext cx="4763561" cy="3176589"/>
            </a:xfrm>
            <a:prstGeom prst="line">
              <a:avLst/>
            </a:prstGeom>
            <a:noFill/>
            <a:ln w="9525" cap="rnd">
              <a:solidFill>
                <a:srgbClr val="D9D9D9"/>
              </a:solidFill>
              <a:prstDash val="solid"/>
              <a:bevel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278" name="Shape 4"/>
            <p:cNvSpPr/>
            <p:nvPr/>
          </p:nvSpPr>
          <p:spPr>
            <a:xfrm>
              <a:off x="9181477" y="-1"/>
              <a:ext cx="3007352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92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1469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279" name="Shape 5"/>
            <p:cNvSpPr/>
            <p:nvPr/>
          </p:nvSpPr>
          <p:spPr>
            <a:xfrm>
              <a:off x="9603442" y="-1"/>
              <a:ext cx="2588562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0092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280" name="Shape 6"/>
            <p:cNvSpPr/>
            <p:nvPr/>
          </p:nvSpPr>
          <p:spPr>
            <a:xfrm>
              <a:off x="8932334" y="3056466"/>
              <a:ext cx="3259670" cy="3810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281" name="Shape 7"/>
            <p:cNvSpPr/>
            <p:nvPr/>
          </p:nvSpPr>
          <p:spPr>
            <a:xfrm>
              <a:off x="9334501" y="-1"/>
              <a:ext cx="2854329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8697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9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282" name="Shape 8"/>
            <p:cNvSpPr/>
            <p:nvPr/>
          </p:nvSpPr>
          <p:spPr>
            <a:xfrm>
              <a:off x="10898732" y="-1"/>
              <a:ext cx="1290096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73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17073" y="0"/>
                  </a:lnTo>
                  <a:close/>
                </a:path>
              </a:pathLst>
            </a:custGeom>
            <a:solidFill>
              <a:srgbClr val="C0E474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283" name="Shape 9"/>
            <p:cNvSpPr/>
            <p:nvPr/>
          </p:nvSpPr>
          <p:spPr>
            <a:xfrm>
              <a:off x="10939001" y="-1"/>
              <a:ext cx="1249827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9173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999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284" name="Shape 10"/>
            <p:cNvSpPr/>
            <p:nvPr/>
          </p:nvSpPr>
          <p:spPr>
            <a:xfrm>
              <a:off x="10371667" y="3598334"/>
              <a:ext cx="1817162" cy="32681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285" name="Shape 11"/>
            <p:cNvSpPr/>
            <p:nvPr/>
          </p:nvSpPr>
          <p:spPr>
            <a:xfrm>
              <a:off x="-2" y="4021667"/>
              <a:ext cx="448736" cy="2844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</p:grpSp>
      <p:sp>
        <p:nvSpPr>
          <p:cNvPr id="287" name="Titeltekst"/>
          <p:cNvSpPr txBox="1">
            <a:spLocks noGrp="1"/>
          </p:cNvSpPr>
          <p:nvPr>
            <p:ph type="title"/>
          </p:nvPr>
        </p:nvSpPr>
        <p:spPr>
          <a:xfrm>
            <a:off x="677335" y="414184"/>
            <a:ext cx="8596670" cy="3794432"/>
          </a:xfrm>
          <a:prstGeom prst="rect">
            <a:avLst/>
          </a:prstGeom>
        </p:spPr>
        <p:txBody>
          <a:bodyPr lIns="45718" tIns="45718" rIns="45718" bIns="45718" anchor="ctr"/>
          <a:lstStyle>
            <a:lvl1pPr defTabSz="457200">
              <a:lnSpc>
                <a:spcPct val="100000"/>
              </a:lnSpc>
              <a:defRPr sz="4400" spc="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Titeltekst</a:t>
            </a:r>
          </a:p>
        </p:txBody>
      </p:sp>
      <p:sp>
        <p:nvSpPr>
          <p:cNvPr id="288" name="Brødtekst, niveau et…"/>
          <p:cNvSpPr txBox="1">
            <a:spLocks noGrp="1"/>
          </p:cNvSpPr>
          <p:nvPr>
            <p:ph type="body" sz="half" idx="1"/>
          </p:nvPr>
        </p:nvSpPr>
        <p:spPr>
          <a:xfrm>
            <a:off x="677335" y="4208614"/>
            <a:ext cx="8596670" cy="2094533"/>
          </a:xfrm>
          <a:prstGeom prst="rect">
            <a:avLst/>
          </a:prstGeom>
        </p:spPr>
        <p:txBody>
          <a:bodyPr lIns="45718" tIns="45718" rIns="45718" bIns="45718" anchor="ctr"/>
          <a:lstStyle>
            <a:lvl1pPr defTabSz="457200">
              <a:lnSpc>
                <a:spcPct val="100000"/>
              </a:lnSpc>
              <a:spcBef>
                <a:spcPts val="1000"/>
              </a:spcBef>
              <a:defRPr sz="1800" cap="none" spc="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778668" indent="-321468" defTabSz="457200">
              <a:lnSpc>
                <a:spcPct val="100000"/>
              </a:lnSpc>
              <a:spcBef>
                <a:spcPts val="1000"/>
              </a:spcBef>
              <a:buSzPct val="80000"/>
              <a:buChar char=""/>
              <a:defRPr sz="1800" cap="none" spc="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208314" indent="-293914" defTabSz="457200">
              <a:lnSpc>
                <a:spcPct val="100000"/>
              </a:lnSpc>
              <a:spcBef>
                <a:spcPts val="1000"/>
              </a:spcBef>
              <a:buSzPct val="80000"/>
              <a:buChar char=""/>
              <a:defRPr sz="1800" cap="none" spc="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714500" indent="-342900" defTabSz="457200">
              <a:lnSpc>
                <a:spcPct val="100000"/>
              </a:lnSpc>
              <a:spcBef>
                <a:spcPts val="1000"/>
              </a:spcBef>
              <a:buSzPct val="80000"/>
              <a:buChar char=""/>
              <a:defRPr sz="1800" cap="none" spc="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171700" indent="-342900" defTabSz="457200">
              <a:lnSpc>
                <a:spcPct val="100000"/>
              </a:lnSpc>
              <a:spcBef>
                <a:spcPts val="1000"/>
              </a:spcBef>
              <a:buSzPct val="80000"/>
              <a:buChar char=""/>
              <a:defRPr sz="1800" cap="none" spc="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289" name="Lysbillednummer"/>
          <p:cNvSpPr txBox="1">
            <a:spLocks noGrp="1"/>
          </p:cNvSpPr>
          <p:nvPr>
            <p:ph type="sldNum" sz="quarter" idx="2"/>
          </p:nvPr>
        </p:nvSpPr>
        <p:spPr>
          <a:xfrm>
            <a:off x="9049984" y="6114705"/>
            <a:ext cx="224020" cy="218439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Group 12"/>
          <p:cNvGrpSpPr/>
          <p:nvPr/>
        </p:nvGrpSpPr>
        <p:grpSpPr>
          <a:xfrm>
            <a:off x="-3" y="-8469"/>
            <a:ext cx="12192006" cy="6866472"/>
            <a:chOff x="-1" y="0"/>
            <a:chExt cx="12192004" cy="6866470"/>
          </a:xfrm>
        </p:grpSpPr>
        <p:sp>
          <p:nvSpPr>
            <p:cNvPr id="296" name="Shape 2"/>
            <p:cNvSpPr/>
            <p:nvPr/>
          </p:nvSpPr>
          <p:spPr>
            <a:xfrm>
              <a:off x="9371013" y="8466"/>
              <a:ext cx="1219202" cy="6858005"/>
            </a:xfrm>
            <a:prstGeom prst="line">
              <a:avLst/>
            </a:prstGeom>
            <a:noFill/>
            <a:ln w="9525" cap="rnd">
              <a:solidFill>
                <a:srgbClr val="BFBFBF"/>
              </a:solidFill>
              <a:prstDash val="solid"/>
              <a:bevel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297" name="Shape 3"/>
            <p:cNvSpPr/>
            <p:nvPr/>
          </p:nvSpPr>
          <p:spPr>
            <a:xfrm flipH="1">
              <a:off x="7425268" y="3689880"/>
              <a:ext cx="4763561" cy="3176589"/>
            </a:xfrm>
            <a:prstGeom prst="line">
              <a:avLst/>
            </a:prstGeom>
            <a:noFill/>
            <a:ln w="9525" cap="rnd">
              <a:solidFill>
                <a:srgbClr val="D9D9D9"/>
              </a:solidFill>
              <a:prstDash val="solid"/>
              <a:bevel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298" name="Shape 4"/>
            <p:cNvSpPr/>
            <p:nvPr/>
          </p:nvSpPr>
          <p:spPr>
            <a:xfrm>
              <a:off x="9181477" y="-1"/>
              <a:ext cx="3007352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92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1469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299" name="Shape 5"/>
            <p:cNvSpPr/>
            <p:nvPr/>
          </p:nvSpPr>
          <p:spPr>
            <a:xfrm>
              <a:off x="9603442" y="-1"/>
              <a:ext cx="2588562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0092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300" name="Shape 6"/>
            <p:cNvSpPr/>
            <p:nvPr/>
          </p:nvSpPr>
          <p:spPr>
            <a:xfrm>
              <a:off x="8932334" y="3056466"/>
              <a:ext cx="3259670" cy="3810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301" name="Shape 7"/>
            <p:cNvSpPr/>
            <p:nvPr/>
          </p:nvSpPr>
          <p:spPr>
            <a:xfrm>
              <a:off x="9334501" y="-1"/>
              <a:ext cx="2854329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8697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9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302" name="Shape 8"/>
            <p:cNvSpPr/>
            <p:nvPr/>
          </p:nvSpPr>
          <p:spPr>
            <a:xfrm>
              <a:off x="10898732" y="-1"/>
              <a:ext cx="1290096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73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17073" y="0"/>
                  </a:lnTo>
                  <a:close/>
                </a:path>
              </a:pathLst>
            </a:custGeom>
            <a:solidFill>
              <a:srgbClr val="C0E474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303" name="Shape 9"/>
            <p:cNvSpPr/>
            <p:nvPr/>
          </p:nvSpPr>
          <p:spPr>
            <a:xfrm>
              <a:off x="10939001" y="-1"/>
              <a:ext cx="1249827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9173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999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304" name="Shape 10"/>
            <p:cNvSpPr/>
            <p:nvPr/>
          </p:nvSpPr>
          <p:spPr>
            <a:xfrm>
              <a:off x="10371667" y="3598334"/>
              <a:ext cx="1817162" cy="32681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305" name="Shape 11"/>
            <p:cNvSpPr/>
            <p:nvPr/>
          </p:nvSpPr>
          <p:spPr>
            <a:xfrm>
              <a:off x="-2" y="4021667"/>
              <a:ext cx="448736" cy="2844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</p:grpSp>
      <p:sp>
        <p:nvSpPr>
          <p:cNvPr id="307" name="Titeltekst"/>
          <p:cNvSpPr txBox="1"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</p:spPr>
        <p:txBody>
          <a:bodyPr lIns="45718" tIns="45718" rIns="45718" bIns="45718" anchor="ctr"/>
          <a:lstStyle>
            <a:lvl1pPr defTabSz="457200">
              <a:lnSpc>
                <a:spcPct val="100000"/>
              </a:lnSpc>
              <a:defRPr sz="4400" spc="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Titeltekst</a:t>
            </a:r>
          </a:p>
        </p:txBody>
      </p:sp>
      <p:sp>
        <p:nvSpPr>
          <p:cNvPr id="308" name="Brødtekst, niveau et…"/>
          <p:cNvSpPr txBox="1">
            <a:spLocks noGrp="1"/>
          </p:cNvSpPr>
          <p:nvPr>
            <p:ph type="body" sz="quarter" idx="1"/>
          </p:nvPr>
        </p:nvSpPr>
        <p:spPr>
          <a:xfrm>
            <a:off x="1366138" y="3632200"/>
            <a:ext cx="7224526" cy="381000"/>
          </a:xfrm>
          <a:prstGeom prst="rect">
            <a:avLst/>
          </a:prstGeom>
        </p:spPr>
        <p:txBody>
          <a:bodyPr lIns="45718" tIns="45718" rIns="45718" bIns="45718" anchor="ctr"/>
          <a:lstStyle>
            <a:lvl1pPr defTabSz="457200">
              <a:lnSpc>
                <a:spcPct val="100000"/>
              </a:lnSpc>
              <a:spcBef>
                <a:spcPts val="1000"/>
              </a:spcBef>
              <a:defRPr sz="1600" cap="none" spc="0">
                <a:solidFill>
                  <a:srgbClr val="80808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742949" indent="-285749" defTabSz="457200">
              <a:lnSpc>
                <a:spcPct val="100000"/>
              </a:lnSpc>
              <a:spcBef>
                <a:spcPts val="1000"/>
              </a:spcBef>
              <a:buSzPct val="80000"/>
              <a:buChar char=""/>
              <a:defRPr sz="1600" cap="none" spc="0">
                <a:solidFill>
                  <a:srgbClr val="80808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175656" indent="-261256" defTabSz="457200">
              <a:lnSpc>
                <a:spcPct val="100000"/>
              </a:lnSpc>
              <a:spcBef>
                <a:spcPts val="1000"/>
              </a:spcBef>
              <a:buSzPct val="80000"/>
              <a:buChar char=""/>
              <a:defRPr sz="1600" cap="none" spc="0">
                <a:solidFill>
                  <a:srgbClr val="80808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676400" indent="-304800" defTabSz="457200">
              <a:lnSpc>
                <a:spcPct val="100000"/>
              </a:lnSpc>
              <a:spcBef>
                <a:spcPts val="1000"/>
              </a:spcBef>
              <a:buSzPct val="80000"/>
              <a:buChar char=""/>
              <a:defRPr sz="1600" cap="none" spc="0">
                <a:solidFill>
                  <a:srgbClr val="80808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133600" indent="-304800" defTabSz="457200">
              <a:lnSpc>
                <a:spcPct val="100000"/>
              </a:lnSpc>
              <a:spcBef>
                <a:spcPts val="1000"/>
              </a:spcBef>
              <a:buSzPct val="80000"/>
              <a:buChar char=""/>
              <a:defRPr sz="1600" cap="none" spc="0">
                <a:solidFill>
                  <a:srgbClr val="80808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309" name="Shape 120"/>
          <p:cNvSpPr txBox="1"/>
          <p:nvPr/>
        </p:nvSpPr>
        <p:spPr>
          <a:xfrm>
            <a:off x="541868" y="515185"/>
            <a:ext cx="609603" cy="1135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8000">
                <a:solidFill>
                  <a:srgbClr val="C0E474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“</a:t>
            </a:r>
          </a:p>
        </p:txBody>
      </p:sp>
      <p:sp>
        <p:nvSpPr>
          <p:cNvPr id="310" name="Shape 121"/>
          <p:cNvSpPr txBox="1"/>
          <p:nvPr/>
        </p:nvSpPr>
        <p:spPr>
          <a:xfrm>
            <a:off x="8893009" y="2611363"/>
            <a:ext cx="609602" cy="1135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8000">
                <a:solidFill>
                  <a:srgbClr val="C0E474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”</a:t>
            </a:r>
          </a:p>
        </p:txBody>
      </p:sp>
      <p:sp>
        <p:nvSpPr>
          <p:cNvPr id="311" name="Lysbillednummer"/>
          <p:cNvSpPr txBox="1">
            <a:spLocks noGrp="1"/>
          </p:cNvSpPr>
          <p:nvPr>
            <p:ph type="sldNum" sz="quarter" idx="2"/>
          </p:nvPr>
        </p:nvSpPr>
        <p:spPr>
          <a:xfrm>
            <a:off x="9049984" y="6114705"/>
            <a:ext cx="224020" cy="218439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8" name="Group 12"/>
          <p:cNvGrpSpPr/>
          <p:nvPr/>
        </p:nvGrpSpPr>
        <p:grpSpPr>
          <a:xfrm>
            <a:off x="-3" y="-8469"/>
            <a:ext cx="12192006" cy="6866472"/>
            <a:chOff x="-1" y="0"/>
            <a:chExt cx="12192004" cy="6866470"/>
          </a:xfrm>
        </p:grpSpPr>
        <p:sp>
          <p:nvSpPr>
            <p:cNvPr id="318" name="Shape 2"/>
            <p:cNvSpPr/>
            <p:nvPr/>
          </p:nvSpPr>
          <p:spPr>
            <a:xfrm>
              <a:off x="9371013" y="8466"/>
              <a:ext cx="1219202" cy="6858005"/>
            </a:xfrm>
            <a:prstGeom prst="line">
              <a:avLst/>
            </a:prstGeom>
            <a:noFill/>
            <a:ln w="9525" cap="rnd">
              <a:solidFill>
                <a:srgbClr val="BFBFBF"/>
              </a:solidFill>
              <a:prstDash val="solid"/>
              <a:bevel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319" name="Shape 3"/>
            <p:cNvSpPr/>
            <p:nvPr/>
          </p:nvSpPr>
          <p:spPr>
            <a:xfrm flipH="1">
              <a:off x="7425268" y="3689880"/>
              <a:ext cx="4763561" cy="3176589"/>
            </a:xfrm>
            <a:prstGeom prst="line">
              <a:avLst/>
            </a:prstGeom>
            <a:noFill/>
            <a:ln w="9525" cap="rnd">
              <a:solidFill>
                <a:srgbClr val="D9D9D9"/>
              </a:solidFill>
              <a:prstDash val="solid"/>
              <a:bevel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320" name="Shape 4"/>
            <p:cNvSpPr/>
            <p:nvPr/>
          </p:nvSpPr>
          <p:spPr>
            <a:xfrm>
              <a:off x="9181477" y="-1"/>
              <a:ext cx="3007352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92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1469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321" name="Shape 5"/>
            <p:cNvSpPr/>
            <p:nvPr/>
          </p:nvSpPr>
          <p:spPr>
            <a:xfrm>
              <a:off x="9603442" y="-1"/>
              <a:ext cx="2588562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0092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322" name="Shape 6"/>
            <p:cNvSpPr/>
            <p:nvPr/>
          </p:nvSpPr>
          <p:spPr>
            <a:xfrm>
              <a:off x="8932334" y="3056466"/>
              <a:ext cx="3259670" cy="3810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323" name="Shape 7"/>
            <p:cNvSpPr/>
            <p:nvPr/>
          </p:nvSpPr>
          <p:spPr>
            <a:xfrm>
              <a:off x="9334501" y="-1"/>
              <a:ext cx="2854329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8697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9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324" name="Shape 8"/>
            <p:cNvSpPr/>
            <p:nvPr/>
          </p:nvSpPr>
          <p:spPr>
            <a:xfrm>
              <a:off x="10898732" y="-1"/>
              <a:ext cx="1290096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73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17073" y="0"/>
                  </a:lnTo>
                  <a:close/>
                </a:path>
              </a:pathLst>
            </a:custGeom>
            <a:solidFill>
              <a:srgbClr val="C0E474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325" name="Shape 9"/>
            <p:cNvSpPr/>
            <p:nvPr/>
          </p:nvSpPr>
          <p:spPr>
            <a:xfrm>
              <a:off x="10939001" y="-1"/>
              <a:ext cx="1249827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9173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999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326" name="Shape 10"/>
            <p:cNvSpPr/>
            <p:nvPr/>
          </p:nvSpPr>
          <p:spPr>
            <a:xfrm>
              <a:off x="10371667" y="3598334"/>
              <a:ext cx="1817162" cy="32681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327" name="Shape 11"/>
            <p:cNvSpPr/>
            <p:nvPr/>
          </p:nvSpPr>
          <p:spPr>
            <a:xfrm>
              <a:off x="-2" y="4021667"/>
              <a:ext cx="448736" cy="2844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</p:grpSp>
      <p:sp>
        <p:nvSpPr>
          <p:cNvPr id="329" name="Titeltekst"/>
          <p:cNvSpPr txBox="1">
            <a:spLocks noGrp="1"/>
          </p:cNvSpPr>
          <p:nvPr>
            <p:ph type="title"/>
          </p:nvPr>
        </p:nvSpPr>
        <p:spPr>
          <a:xfrm>
            <a:off x="677335" y="217488"/>
            <a:ext cx="8596670" cy="4309961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lnSpc>
                <a:spcPct val="100000"/>
              </a:lnSpc>
              <a:defRPr sz="4400" spc="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Titeltekst</a:t>
            </a:r>
          </a:p>
        </p:txBody>
      </p:sp>
      <p:sp>
        <p:nvSpPr>
          <p:cNvPr id="330" name="Brødtekst, niveau et…"/>
          <p:cNvSpPr txBox="1">
            <a:spLocks noGrp="1"/>
          </p:cNvSpPr>
          <p:nvPr>
            <p:ph type="body" sz="half" idx="1"/>
          </p:nvPr>
        </p:nvSpPr>
        <p:spPr>
          <a:xfrm>
            <a:off x="677335" y="4527448"/>
            <a:ext cx="8596670" cy="2330552"/>
          </a:xfrm>
          <a:prstGeom prst="rect">
            <a:avLst/>
          </a:prstGeom>
        </p:spPr>
        <p:txBody>
          <a:bodyPr lIns="45718" tIns="45718" rIns="45718" bIns="45718"/>
          <a:lstStyle>
            <a:lvl1pPr defTabSz="457200">
              <a:lnSpc>
                <a:spcPct val="100000"/>
              </a:lnSpc>
              <a:spcBef>
                <a:spcPts val="1000"/>
              </a:spcBef>
              <a:defRPr sz="1800" cap="none" spc="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778668" indent="-321468" defTabSz="457200">
              <a:lnSpc>
                <a:spcPct val="100000"/>
              </a:lnSpc>
              <a:spcBef>
                <a:spcPts val="1000"/>
              </a:spcBef>
              <a:buSzPct val="80000"/>
              <a:buChar char=""/>
              <a:defRPr sz="1800" cap="none" spc="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208314" indent="-293914" defTabSz="457200">
              <a:lnSpc>
                <a:spcPct val="100000"/>
              </a:lnSpc>
              <a:spcBef>
                <a:spcPts val="1000"/>
              </a:spcBef>
              <a:buSzPct val="80000"/>
              <a:buChar char=""/>
              <a:defRPr sz="1800" cap="none" spc="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714500" indent="-342900" defTabSz="457200">
              <a:lnSpc>
                <a:spcPct val="100000"/>
              </a:lnSpc>
              <a:spcBef>
                <a:spcPts val="1000"/>
              </a:spcBef>
              <a:buSzPct val="80000"/>
              <a:buChar char=""/>
              <a:defRPr sz="1800" cap="none" spc="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171700" indent="-342900" defTabSz="457200">
              <a:lnSpc>
                <a:spcPct val="100000"/>
              </a:lnSpc>
              <a:spcBef>
                <a:spcPts val="1000"/>
              </a:spcBef>
              <a:buSzPct val="80000"/>
              <a:buChar char=""/>
              <a:defRPr sz="1800" cap="none" spc="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331" name="Lysbillednummer"/>
          <p:cNvSpPr txBox="1">
            <a:spLocks noGrp="1"/>
          </p:cNvSpPr>
          <p:nvPr>
            <p:ph type="sldNum" sz="quarter" idx="2"/>
          </p:nvPr>
        </p:nvSpPr>
        <p:spPr>
          <a:xfrm>
            <a:off x="9049984" y="6114705"/>
            <a:ext cx="224020" cy="218439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" name="Group 12"/>
          <p:cNvGrpSpPr/>
          <p:nvPr/>
        </p:nvGrpSpPr>
        <p:grpSpPr>
          <a:xfrm>
            <a:off x="-3" y="-8469"/>
            <a:ext cx="12192006" cy="6866472"/>
            <a:chOff x="-1" y="0"/>
            <a:chExt cx="12192004" cy="6866470"/>
          </a:xfrm>
        </p:grpSpPr>
        <p:sp>
          <p:nvSpPr>
            <p:cNvPr id="338" name="Shape 2"/>
            <p:cNvSpPr/>
            <p:nvPr/>
          </p:nvSpPr>
          <p:spPr>
            <a:xfrm>
              <a:off x="9371013" y="8466"/>
              <a:ext cx="1219202" cy="6858005"/>
            </a:xfrm>
            <a:prstGeom prst="line">
              <a:avLst/>
            </a:prstGeom>
            <a:noFill/>
            <a:ln w="9525" cap="rnd">
              <a:solidFill>
                <a:srgbClr val="BFBFBF"/>
              </a:solidFill>
              <a:prstDash val="solid"/>
              <a:bevel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339" name="Shape 3"/>
            <p:cNvSpPr/>
            <p:nvPr/>
          </p:nvSpPr>
          <p:spPr>
            <a:xfrm flipH="1">
              <a:off x="7425268" y="3689880"/>
              <a:ext cx="4763561" cy="3176589"/>
            </a:xfrm>
            <a:prstGeom prst="line">
              <a:avLst/>
            </a:prstGeom>
            <a:noFill/>
            <a:ln w="9525" cap="rnd">
              <a:solidFill>
                <a:srgbClr val="D9D9D9"/>
              </a:solidFill>
              <a:prstDash val="solid"/>
              <a:bevel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340" name="Shape 4"/>
            <p:cNvSpPr/>
            <p:nvPr/>
          </p:nvSpPr>
          <p:spPr>
            <a:xfrm>
              <a:off x="9181477" y="-1"/>
              <a:ext cx="3007352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92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1469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341" name="Shape 5"/>
            <p:cNvSpPr/>
            <p:nvPr/>
          </p:nvSpPr>
          <p:spPr>
            <a:xfrm>
              <a:off x="9603442" y="-1"/>
              <a:ext cx="2588562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0092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342" name="Shape 6"/>
            <p:cNvSpPr/>
            <p:nvPr/>
          </p:nvSpPr>
          <p:spPr>
            <a:xfrm>
              <a:off x="8932334" y="3056466"/>
              <a:ext cx="3259670" cy="3810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343" name="Shape 7"/>
            <p:cNvSpPr/>
            <p:nvPr/>
          </p:nvSpPr>
          <p:spPr>
            <a:xfrm>
              <a:off x="9334501" y="-1"/>
              <a:ext cx="2854329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8697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9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344" name="Shape 8"/>
            <p:cNvSpPr/>
            <p:nvPr/>
          </p:nvSpPr>
          <p:spPr>
            <a:xfrm>
              <a:off x="10898732" y="-1"/>
              <a:ext cx="1290096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73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17073" y="0"/>
                  </a:lnTo>
                  <a:close/>
                </a:path>
              </a:pathLst>
            </a:custGeom>
            <a:solidFill>
              <a:srgbClr val="C0E474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345" name="Shape 9"/>
            <p:cNvSpPr/>
            <p:nvPr/>
          </p:nvSpPr>
          <p:spPr>
            <a:xfrm>
              <a:off x="10939001" y="-1"/>
              <a:ext cx="1249827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9173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999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346" name="Shape 10"/>
            <p:cNvSpPr/>
            <p:nvPr/>
          </p:nvSpPr>
          <p:spPr>
            <a:xfrm>
              <a:off x="10371667" y="3598334"/>
              <a:ext cx="1817162" cy="32681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347" name="Shape 11"/>
            <p:cNvSpPr/>
            <p:nvPr/>
          </p:nvSpPr>
          <p:spPr>
            <a:xfrm>
              <a:off x="-2" y="4021667"/>
              <a:ext cx="448736" cy="2844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</p:grpSp>
      <p:sp>
        <p:nvSpPr>
          <p:cNvPr id="349" name="Titeltekst"/>
          <p:cNvSpPr txBox="1">
            <a:spLocks noGrp="1"/>
          </p:cNvSpPr>
          <p:nvPr>
            <p:ph type="title"/>
          </p:nvPr>
        </p:nvSpPr>
        <p:spPr>
          <a:xfrm>
            <a:off x="931334" y="509665"/>
            <a:ext cx="8094134" cy="3222470"/>
          </a:xfrm>
          <a:prstGeom prst="rect">
            <a:avLst/>
          </a:prstGeom>
        </p:spPr>
        <p:txBody>
          <a:bodyPr lIns="45718" tIns="45718" rIns="45718" bIns="45718" anchor="ctr"/>
          <a:lstStyle>
            <a:lvl1pPr defTabSz="457200">
              <a:lnSpc>
                <a:spcPct val="100000"/>
              </a:lnSpc>
              <a:defRPr sz="4400" spc="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Titeltekst</a:t>
            </a:r>
          </a:p>
        </p:txBody>
      </p:sp>
      <p:sp>
        <p:nvSpPr>
          <p:cNvPr id="350" name="Brødtekst, niveau et…"/>
          <p:cNvSpPr txBox="1">
            <a:spLocks noGrp="1"/>
          </p:cNvSpPr>
          <p:nvPr>
            <p:ph type="body" sz="quarter" idx="1"/>
          </p:nvPr>
        </p:nvSpPr>
        <p:spPr>
          <a:xfrm>
            <a:off x="677332" y="3732133"/>
            <a:ext cx="8596670" cy="795316"/>
          </a:xfrm>
          <a:prstGeom prst="rect">
            <a:avLst/>
          </a:prstGeom>
        </p:spPr>
        <p:txBody>
          <a:bodyPr lIns="45718" tIns="45718" rIns="45718" bIns="45718" anchor="b"/>
          <a:lstStyle>
            <a:lvl1pPr defTabSz="457200">
              <a:lnSpc>
                <a:spcPct val="100000"/>
              </a:lnSpc>
              <a:spcBef>
                <a:spcPts val="1000"/>
              </a:spcBef>
              <a:defRPr cap="none" spc="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885824" indent="-428624" defTabSz="457200">
              <a:lnSpc>
                <a:spcPct val="100000"/>
              </a:lnSpc>
              <a:spcBef>
                <a:spcPts val="1000"/>
              </a:spcBef>
              <a:buSzPct val="80000"/>
              <a:buChar char=""/>
              <a:defRPr cap="none" spc="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06285" indent="-391885" defTabSz="457200">
              <a:lnSpc>
                <a:spcPct val="100000"/>
              </a:lnSpc>
              <a:spcBef>
                <a:spcPts val="1000"/>
              </a:spcBef>
              <a:buSzPct val="80000"/>
              <a:buChar char=""/>
              <a:defRPr cap="none" spc="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indent="-457200" defTabSz="457200">
              <a:lnSpc>
                <a:spcPct val="100000"/>
              </a:lnSpc>
              <a:spcBef>
                <a:spcPts val="1000"/>
              </a:spcBef>
              <a:buSzPct val="80000"/>
              <a:buChar char=""/>
              <a:defRPr cap="none" spc="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indent="-457200" defTabSz="457200">
              <a:lnSpc>
                <a:spcPct val="100000"/>
              </a:lnSpc>
              <a:spcBef>
                <a:spcPts val="1000"/>
              </a:spcBef>
              <a:buSzPct val="80000"/>
              <a:buChar char=""/>
              <a:defRPr cap="none" spc="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351" name="Shape 130"/>
          <p:cNvSpPr txBox="1"/>
          <p:nvPr/>
        </p:nvSpPr>
        <p:spPr>
          <a:xfrm>
            <a:off x="541868" y="515185"/>
            <a:ext cx="609603" cy="1135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8000">
                <a:solidFill>
                  <a:srgbClr val="C0E474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“</a:t>
            </a:r>
          </a:p>
        </p:txBody>
      </p:sp>
      <p:sp>
        <p:nvSpPr>
          <p:cNvPr id="352" name="Shape 131"/>
          <p:cNvSpPr txBox="1"/>
          <p:nvPr/>
        </p:nvSpPr>
        <p:spPr>
          <a:xfrm>
            <a:off x="8893009" y="2611363"/>
            <a:ext cx="609602" cy="1135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8000">
                <a:solidFill>
                  <a:srgbClr val="C0E474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”</a:t>
            </a:r>
          </a:p>
        </p:txBody>
      </p:sp>
      <p:sp>
        <p:nvSpPr>
          <p:cNvPr id="353" name="Lysbillednummer"/>
          <p:cNvSpPr txBox="1">
            <a:spLocks noGrp="1"/>
          </p:cNvSpPr>
          <p:nvPr>
            <p:ph type="sldNum" sz="quarter" idx="2"/>
          </p:nvPr>
        </p:nvSpPr>
        <p:spPr>
          <a:xfrm>
            <a:off x="9049984" y="6114705"/>
            <a:ext cx="224020" cy="218439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0" name="Group 12"/>
          <p:cNvGrpSpPr/>
          <p:nvPr/>
        </p:nvGrpSpPr>
        <p:grpSpPr>
          <a:xfrm>
            <a:off x="-3" y="-8469"/>
            <a:ext cx="12192006" cy="6866472"/>
            <a:chOff x="-1" y="0"/>
            <a:chExt cx="12192004" cy="6866470"/>
          </a:xfrm>
        </p:grpSpPr>
        <p:sp>
          <p:nvSpPr>
            <p:cNvPr id="360" name="Shape 2"/>
            <p:cNvSpPr/>
            <p:nvPr/>
          </p:nvSpPr>
          <p:spPr>
            <a:xfrm>
              <a:off x="9371013" y="8466"/>
              <a:ext cx="1219202" cy="6858005"/>
            </a:xfrm>
            <a:prstGeom prst="line">
              <a:avLst/>
            </a:prstGeom>
            <a:noFill/>
            <a:ln w="9525" cap="rnd">
              <a:solidFill>
                <a:srgbClr val="BFBFBF"/>
              </a:solidFill>
              <a:prstDash val="solid"/>
              <a:bevel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361" name="Shape 3"/>
            <p:cNvSpPr/>
            <p:nvPr/>
          </p:nvSpPr>
          <p:spPr>
            <a:xfrm flipH="1">
              <a:off x="7425268" y="3689880"/>
              <a:ext cx="4763561" cy="3176589"/>
            </a:xfrm>
            <a:prstGeom prst="line">
              <a:avLst/>
            </a:prstGeom>
            <a:noFill/>
            <a:ln w="9525" cap="rnd">
              <a:solidFill>
                <a:srgbClr val="D9D9D9"/>
              </a:solidFill>
              <a:prstDash val="solid"/>
              <a:bevel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362" name="Shape 4"/>
            <p:cNvSpPr/>
            <p:nvPr/>
          </p:nvSpPr>
          <p:spPr>
            <a:xfrm>
              <a:off x="9181477" y="-1"/>
              <a:ext cx="3007352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92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1469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363" name="Shape 5"/>
            <p:cNvSpPr/>
            <p:nvPr/>
          </p:nvSpPr>
          <p:spPr>
            <a:xfrm>
              <a:off x="9603442" y="-1"/>
              <a:ext cx="2588562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0092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364" name="Shape 6"/>
            <p:cNvSpPr/>
            <p:nvPr/>
          </p:nvSpPr>
          <p:spPr>
            <a:xfrm>
              <a:off x="8932334" y="3056466"/>
              <a:ext cx="3259670" cy="3810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365" name="Shape 7"/>
            <p:cNvSpPr/>
            <p:nvPr/>
          </p:nvSpPr>
          <p:spPr>
            <a:xfrm>
              <a:off x="9334501" y="-1"/>
              <a:ext cx="2854329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8697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9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366" name="Shape 8"/>
            <p:cNvSpPr/>
            <p:nvPr/>
          </p:nvSpPr>
          <p:spPr>
            <a:xfrm>
              <a:off x="10898732" y="-1"/>
              <a:ext cx="1290096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73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17073" y="0"/>
                  </a:lnTo>
                  <a:close/>
                </a:path>
              </a:pathLst>
            </a:custGeom>
            <a:solidFill>
              <a:srgbClr val="C0E474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367" name="Shape 9"/>
            <p:cNvSpPr/>
            <p:nvPr/>
          </p:nvSpPr>
          <p:spPr>
            <a:xfrm>
              <a:off x="10939001" y="-1"/>
              <a:ext cx="1249827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9173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999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368" name="Shape 10"/>
            <p:cNvSpPr/>
            <p:nvPr/>
          </p:nvSpPr>
          <p:spPr>
            <a:xfrm>
              <a:off x="10371667" y="3598334"/>
              <a:ext cx="1817162" cy="32681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369" name="Shape 11"/>
            <p:cNvSpPr/>
            <p:nvPr/>
          </p:nvSpPr>
          <p:spPr>
            <a:xfrm>
              <a:off x="-2" y="4021667"/>
              <a:ext cx="448736" cy="2844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</p:grpSp>
      <p:sp>
        <p:nvSpPr>
          <p:cNvPr id="371" name="Titeltekst"/>
          <p:cNvSpPr txBox="1">
            <a:spLocks noGrp="1"/>
          </p:cNvSpPr>
          <p:nvPr>
            <p:ph type="title"/>
          </p:nvPr>
        </p:nvSpPr>
        <p:spPr>
          <a:xfrm>
            <a:off x="685798" y="509665"/>
            <a:ext cx="8588204" cy="3222470"/>
          </a:xfrm>
          <a:prstGeom prst="rect">
            <a:avLst/>
          </a:prstGeom>
        </p:spPr>
        <p:txBody>
          <a:bodyPr lIns="45718" tIns="45718" rIns="45718" bIns="45718" anchor="ctr"/>
          <a:lstStyle>
            <a:lvl1pPr defTabSz="457200">
              <a:lnSpc>
                <a:spcPct val="100000"/>
              </a:lnSpc>
              <a:defRPr sz="4400" spc="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Titeltekst</a:t>
            </a:r>
          </a:p>
        </p:txBody>
      </p:sp>
      <p:sp>
        <p:nvSpPr>
          <p:cNvPr id="372" name="Brødtekst, niveau et…"/>
          <p:cNvSpPr txBox="1">
            <a:spLocks noGrp="1"/>
          </p:cNvSpPr>
          <p:nvPr>
            <p:ph type="body" sz="quarter" idx="1"/>
          </p:nvPr>
        </p:nvSpPr>
        <p:spPr>
          <a:xfrm>
            <a:off x="677332" y="3732133"/>
            <a:ext cx="8596670" cy="795316"/>
          </a:xfrm>
          <a:prstGeom prst="rect">
            <a:avLst/>
          </a:prstGeom>
        </p:spPr>
        <p:txBody>
          <a:bodyPr lIns="45718" tIns="45718" rIns="45718" bIns="45718" anchor="b"/>
          <a:lstStyle>
            <a:lvl1pPr defTabSz="457200">
              <a:lnSpc>
                <a:spcPct val="100000"/>
              </a:lnSpc>
              <a:spcBef>
                <a:spcPts val="1000"/>
              </a:spcBef>
              <a:defRPr cap="none" spc="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885824" indent="-428624" defTabSz="457200">
              <a:lnSpc>
                <a:spcPct val="100000"/>
              </a:lnSpc>
              <a:spcBef>
                <a:spcPts val="1000"/>
              </a:spcBef>
              <a:buSzPct val="80000"/>
              <a:buChar char=""/>
              <a:defRPr cap="none" spc="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06285" indent="-391885" defTabSz="457200">
              <a:lnSpc>
                <a:spcPct val="100000"/>
              </a:lnSpc>
              <a:spcBef>
                <a:spcPts val="1000"/>
              </a:spcBef>
              <a:buSzPct val="80000"/>
              <a:buChar char=""/>
              <a:defRPr cap="none" spc="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indent="-457200" defTabSz="457200">
              <a:lnSpc>
                <a:spcPct val="100000"/>
              </a:lnSpc>
              <a:spcBef>
                <a:spcPts val="1000"/>
              </a:spcBef>
              <a:buSzPct val="80000"/>
              <a:buChar char=""/>
              <a:defRPr cap="none" spc="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indent="-457200" defTabSz="457200">
              <a:lnSpc>
                <a:spcPct val="100000"/>
              </a:lnSpc>
              <a:spcBef>
                <a:spcPts val="1000"/>
              </a:spcBef>
              <a:buSzPct val="80000"/>
              <a:buChar char=""/>
              <a:defRPr cap="none" spc="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373" name="Lysbillednummer"/>
          <p:cNvSpPr txBox="1">
            <a:spLocks noGrp="1"/>
          </p:cNvSpPr>
          <p:nvPr>
            <p:ph type="sldNum" sz="quarter" idx="2"/>
          </p:nvPr>
        </p:nvSpPr>
        <p:spPr>
          <a:xfrm>
            <a:off x="9049984" y="6114705"/>
            <a:ext cx="224020" cy="218439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0" name="Group 12"/>
          <p:cNvGrpSpPr/>
          <p:nvPr/>
        </p:nvGrpSpPr>
        <p:grpSpPr>
          <a:xfrm>
            <a:off x="-3" y="-8469"/>
            <a:ext cx="12192006" cy="6866472"/>
            <a:chOff x="-1" y="0"/>
            <a:chExt cx="12192004" cy="6866470"/>
          </a:xfrm>
        </p:grpSpPr>
        <p:sp>
          <p:nvSpPr>
            <p:cNvPr id="380" name="Shape 2"/>
            <p:cNvSpPr/>
            <p:nvPr/>
          </p:nvSpPr>
          <p:spPr>
            <a:xfrm>
              <a:off x="9371013" y="8466"/>
              <a:ext cx="1219202" cy="6858005"/>
            </a:xfrm>
            <a:prstGeom prst="line">
              <a:avLst/>
            </a:prstGeom>
            <a:noFill/>
            <a:ln w="9525" cap="rnd">
              <a:solidFill>
                <a:srgbClr val="BFBFBF"/>
              </a:solidFill>
              <a:prstDash val="solid"/>
              <a:bevel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381" name="Shape 3"/>
            <p:cNvSpPr/>
            <p:nvPr/>
          </p:nvSpPr>
          <p:spPr>
            <a:xfrm flipH="1">
              <a:off x="7425268" y="3689880"/>
              <a:ext cx="4763561" cy="3176589"/>
            </a:xfrm>
            <a:prstGeom prst="line">
              <a:avLst/>
            </a:prstGeom>
            <a:noFill/>
            <a:ln w="9525" cap="rnd">
              <a:solidFill>
                <a:srgbClr val="D9D9D9"/>
              </a:solidFill>
              <a:prstDash val="solid"/>
              <a:bevel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382" name="Shape 4"/>
            <p:cNvSpPr/>
            <p:nvPr/>
          </p:nvSpPr>
          <p:spPr>
            <a:xfrm>
              <a:off x="9181477" y="-1"/>
              <a:ext cx="3007352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92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1469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383" name="Shape 5"/>
            <p:cNvSpPr/>
            <p:nvPr/>
          </p:nvSpPr>
          <p:spPr>
            <a:xfrm>
              <a:off x="9603442" y="-1"/>
              <a:ext cx="2588562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0092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384" name="Shape 6"/>
            <p:cNvSpPr/>
            <p:nvPr/>
          </p:nvSpPr>
          <p:spPr>
            <a:xfrm>
              <a:off x="8932334" y="3056466"/>
              <a:ext cx="3259670" cy="3810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385" name="Shape 7"/>
            <p:cNvSpPr/>
            <p:nvPr/>
          </p:nvSpPr>
          <p:spPr>
            <a:xfrm>
              <a:off x="9334501" y="-1"/>
              <a:ext cx="2854329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8697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9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386" name="Shape 8"/>
            <p:cNvSpPr/>
            <p:nvPr/>
          </p:nvSpPr>
          <p:spPr>
            <a:xfrm>
              <a:off x="10898732" y="-1"/>
              <a:ext cx="1290096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73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17073" y="0"/>
                  </a:lnTo>
                  <a:close/>
                </a:path>
              </a:pathLst>
            </a:custGeom>
            <a:solidFill>
              <a:srgbClr val="C0E474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387" name="Shape 9"/>
            <p:cNvSpPr/>
            <p:nvPr/>
          </p:nvSpPr>
          <p:spPr>
            <a:xfrm>
              <a:off x="10939001" y="-1"/>
              <a:ext cx="1249827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9173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999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388" name="Shape 10"/>
            <p:cNvSpPr/>
            <p:nvPr/>
          </p:nvSpPr>
          <p:spPr>
            <a:xfrm>
              <a:off x="10371667" y="3598334"/>
              <a:ext cx="1817162" cy="32681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389" name="Shape 11"/>
            <p:cNvSpPr/>
            <p:nvPr/>
          </p:nvSpPr>
          <p:spPr>
            <a:xfrm>
              <a:off x="-2" y="4021667"/>
              <a:ext cx="448736" cy="2844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</p:grpSp>
      <p:sp>
        <p:nvSpPr>
          <p:cNvPr id="391" name="Titeltekst"/>
          <p:cNvSpPr txBox="1">
            <a:spLocks noGrp="1"/>
          </p:cNvSpPr>
          <p:nvPr>
            <p:ph type="title"/>
          </p:nvPr>
        </p:nvSpPr>
        <p:spPr>
          <a:xfrm>
            <a:off x="677332" y="609600"/>
            <a:ext cx="8596671" cy="1550991"/>
          </a:xfrm>
          <a:prstGeom prst="rect">
            <a:avLst/>
          </a:prstGeom>
        </p:spPr>
        <p:txBody>
          <a:bodyPr lIns="45718" tIns="45718" rIns="45718" bIns="45718" anchor="t"/>
          <a:lstStyle>
            <a:lvl1pPr defTabSz="457200">
              <a:lnSpc>
                <a:spcPct val="100000"/>
              </a:lnSpc>
              <a:defRPr sz="3600" spc="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Titeltekst</a:t>
            </a:r>
          </a:p>
        </p:txBody>
      </p:sp>
      <p:sp>
        <p:nvSpPr>
          <p:cNvPr id="392" name="Brødtekst, niveau et…"/>
          <p:cNvSpPr txBox="1">
            <a:spLocks noGrp="1"/>
          </p:cNvSpPr>
          <p:nvPr>
            <p:ph type="body" idx="1"/>
          </p:nvPr>
        </p:nvSpPr>
        <p:spPr>
          <a:xfrm>
            <a:off x="677332" y="2160589"/>
            <a:ext cx="8596671" cy="4697411"/>
          </a:xfrm>
          <a:prstGeom prst="rect">
            <a:avLst/>
          </a:prstGeom>
        </p:spPr>
        <p:txBody>
          <a:bodyPr lIns="45718" tIns="45718" rIns="45718" bIns="45718"/>
          <a:lstStyle>
            <a:lvl1pPr marL="342900" indent="-342900" defTabSz="457200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80000"/>
              <a:buChar char=""/>
              <a:defRPr sz="1800" cap="none" spc="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778668" indent="-321468" defTabSz="457200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80000"/>
              <a:buChar char=""/>
              <a:defRPr sz="1800" cap="none" spc="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208314" indent="-293914" defTabSz="457200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80000"/>
              <a:buChar char=""/>
              <a:defRPr sz="1800" cap="none" spc="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714500" indent="-342900" defTabSz="457200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80000"/>
              <a:buChar char=""/>
              <a:defRPr sz="1800" cap="none" spc="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171700" indent="-342900" defTabSz="457200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80000"/>
              <a:buChar char=""/>
              <a:defRPr sz="1800" cap="none" spc="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393" name="Lysbillednummer"/>
          <p:cNvSpPr txBox="1">
            <a:spLocks noGrp="1"/>
          </p:cNvSpPr>
          <p:nvPr>
            <p:ph type="sldNum" sz="quarter" idx="2"/>
          </p:nvPr>
        </p:nvSpPr>
        <p:spPr>
          <a:xfrm>
            <a:off x="9049984" y="6114705"/>
            <a:ext cx="224020" cy="218439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0" name="Group 12"/>
          <p:cNvGrpSpPr/>
          <p:nvPr/>
        </p:nvGrpSpPr>
        <p:grpSpPr>
          <a:xfrm>
            <a:off x="-3" y="-8469"/>
            <a:ext cx="12192006" cy="6866472"/>
            <a:chOff x="-1" y="0"/>
            <a:chExt cx="12192004" cy="6866470"/>
          </a:xfrm>
        </p:grpSpPr>
        <p:sp>
          <p:nvSpPr>
            <p:cNvPr id="400" name="Shape 2"/>
            <p:cNvSpPr/>
            <p:nvPr/>
          </p:nvSpPr>
          <p:spPr>
            <a:xfrm>
              <a:off x="9371013" y="8466"/>
              <a:ext cx="1219202" cy="6858005"/>
            </a:xfrm>
            <a:prstGeom prst="line">
              <a:avLst/>
            </a:prstGeom>
            <a:noFill/>
            <a:ln w="9525" cap="rnd">
              <a:solidFill>
                <a:srgbClr val="BFBFBF"/>
              </a:solidFill>
              <a:prstDash val="solid"/>
              <a:bevel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401" name="Shape 3"/>
            <p:cNvSpPr/>
            <p:nvPr/>
          </p:nvSpPr>
          <p:spPr>
            <a:xfrm flipH="1">
              <a:off x="7425268" y="3689880"/>
              <a:ext cx="4763561" cy="3176589"/>
            </a:xfrm>
            <a:prstGeom prst="line">
              <a:avLst/>
            </a:prstGeom>
            <a:noFill/>
            <a:ln w="9525" cap="rnd">
              <a:solidFill>
                <a:srgbClr val="D9D9D9"/>
              </a:solidFill>
              <a:prstDash val="solid"/>
              <a:bevel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402" name="Shape 4"/>
            <p:cNvSpPr/>
            <p:nvPr/>
          </p:nvSpPr>
          <p:spPr>
            <a:xfrm>
              <a:off x="9181477" y="-1"/>
              <a:ext cx="3007352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92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1469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403" name="Shape 5"/>
            <p:cNvSpPr/>
            <p:nvPr/>
          </p:nvSpPr>
          <p:spPr>
            <a:xfrm>
              <a:off x="9603442" y="-1"/>
              <a:ext cx="2588562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0092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404" name="Shape 6"/>
            <p:cNvSpPr/>
            <p:nvPr/>
          </p:nvSpPr>
          <p:spPr>
            <a:xfrm>
              <a:off x="8932334" y="3056466"/>
              <a:ext cx="3259670" cy="3810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405" name="Shape 7"/>
            <p:cNvSpPr/>
            <p:nvPr/>
          </p:nvSpPr>
          <p:spPr>
            <a:xfrm>
              <a:off x="9334501" y="-1"/>
              <a:ext cx="2854329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8697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9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406" name="Shape 8"/>
            <p:cNvSpPr/>
            <p:nvPr/>
          </p:nvSpPr>
          <p:spPr>
            <a:xfrm>
              <a:off x="10898732" y="-1"/>
              <a:ext cx="1290096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73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17073" y="0"/>
                  </a:lnTo>
                  <a:close/>
                </a:path>
              </a:pathLst>
            </a:custGeom>
            <a:solidFill>
              <a:srgbClr val="C0E474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407" name="Shape 9"/>
            <p:cNvSpPr/>
            <p:nvPr/>
          </p:nvSpPr>
          <p:spPr>
            <a:xfrm>
              <a:off x="10939001" y="-1"/>
              <a:ext cx="1249827" cy="6866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9173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999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408" name="Shape 10"/>
            <p:cNvSpPr/>
            <p:nvPr/>
          </p:nvSpPr>
          <p:spPr>
            <a:xfrm>
              <a:off x="10371667" y="3598334"/>
              <a:ext cx="1817162" cy="32681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409" name="Shape 11"/>
            <p:cNvSpPr/>
            <p:nvPr/>
          </p:nvSpPr>
          <p:spPr>
            <a:xfrm>
              <a:off x="-2" y="4021667"/>
              <a:ext cx="448736" cy="2844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</p:grpSp>
      <p:sp>
        <p:nvSpPr>
          <p:cNvPr id="411" name="Titeltekst"/>
          <p:cNvSpPr txBox="1">
            <a:spLocks noGrp="1"/>
          </p:cNvSpPr>
          <p:nvPr>
            <p:ph type="title"/>
          </p:nvPr>
        </p:nvSpPr>
        <p:spPr>
          <a:xfrm>
            <a:off x="7967673" y="0"/>
            <a:ext cx="1304745" cy="6470650"/>
          </a:xfrm>
          <a:prstGeom prst="rect">
            <a:avLst/>
          </a:prstGeom>
        </p:spPr>
        <p:txBody>
          <a:bodyPr lIns="45718" tIns="45718" rIns="45718" bIns="45718" anchor="ctr"/>
          <a:lstStyle>
            <a:lvl1pPr defTabSz="457200">
              <a:lnSpc>
                <a:spcPct val="100000"/>
              </a:lnSpc>
              <a:defRPr sz="3600" spc="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t>Titeltekst</a:t>
            </a:r>
          </a:p>
        </p:txBody>
      </p:sp>
      <p:sp>
        <p:nvSpPr>
          <p:cNvPr id="412" name="Brødtekst, niveau et…"/>
          <p:cNvSpPr txBox="1">
            <a:spLocks noGrp="1"/>
          </p:cNvSpPr>
          <p:nvPr>
            <p:ph type="body" idx="1"/>
          </p:nvPr>
        </p:nvSpPr>
        <p:spPr>
          <a:xfrm>
            <a:off x="677335" y="609600"/>
            <a:ext cx="7060150" cy="6248400"/>
          </a:xfrm>
          <a:prstGeom prst="rect">
            <a:avLst/>
          </a:prstGeom>
        </p:spPr>
        <p:txBody>
          <a:bodyPr lIns="45718" tIns="45718" rIns="45718" bIns="45718"/>
          <a:lstStyle>
            <a:lvl1pPr marL="342900" indent="-342900" defTabSz="457200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80000"/>
              <a:buChar char=""/>
              <a:defRPr sz="1800" cap="none" spc="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778668" indent="-321468" defTabSz="457200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80000"/>
              <a:buChar char=""/>
              <a:defRPr sz="1800" cap="none" spc="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208314" indent="-293914" defTabSz="457200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80000"/>
              <a:buChar char=""/>
              <a:defRPr sz="1800" cap="none" spc="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714500" indent="-342900" defTabSz="457200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80000"/>
              <a:buChar char=""/>
              <a:defRPr sz="1800" cap="none" spc="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171700" indent="-342900" defTabSz="457200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80000"/>
              <a:buChar char=""/>
              <a:defRPr sz="1800" cap="none" spc="0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</a:lstStyle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413" name="Lysbillednummer"/>
          <p:cNvSpPr txBox="1">
            <a:spLocks noGrp="1"/>
          </p:cNvSpPr>
          <p:nvPr>
            <p:ph type="sldNum" sz="quarter" idx="2"/>
          </p:nvPr>
        </p:nvSpPr>
        <p:spPr>
          <a:xfrm>
            <a:off x="9049984" y="6114705"/>
            <a:ext cx="224020" cy="218439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 sz="9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.png" descr="image1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-648850" y="-10164417"/>
            <a:ext cx="14379789" cy="12756913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iteltekst"/>
          <p:cNvSpPr txBox="1">
            <a:spLocks noGrp="1"/>
          </p:cNvSpPr>
          <p:nvPr>
            <p:ph type="title"/>
          </p:nvPr>
        </p:nvSpPr>
        <p:spPr>
          <a:xfrm>
            <a:off x="1097280" y="0"/>
            <a:ext cx="10058401" cy="4325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b">
            <a:normAutofit/>
          </a:bodyPr>
          <a:lstStyle/>
          <a:p>
            <a:r>
              <a:t>Titeltekst</a:t>
            </a:r>
          </a:p>
        </p:txBody>
      </p:sp>
      <p:sp>
        <p:nvSpPr>
          <p:cNvPr id="4" name="Brødtekst, niveau et…"/>
          <p:cNvSpPr txBox="1">
            <a:spLocks noGrp="1"/>
          </p:cNvSpPr>
          <p:nvPr>
            <p:ph type="body" idx="1"/>
          </p:nvPr>
        </p:nvSpPr>
        <p:spPr>
          <a:xfrm>
            <a:off x="1097280" y="4453128"/>
            <a:ext cx="10058401" cy="24048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5" name="Shape 48"/>
          <p:cNvSpPr/>
          <p:nvPr/>
        </p:nvSpPr>
        <p:spPr>
          <a:xfrm>
            <a:off x="1207656" y="4343400"/>
            <a:ext cx="9875524" cy="0"/>
          </a:xfrm>
          <a:prstGeom prst="line">
            <a:avLst/>
          </a:prstGeom>
          <a:ln w="6350">
            <a:solidFill>
              <a:srgbClr val="808080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pic>
        <p:nvPicPr>
          <p:cNvPr id="6" name="Billede" descr="Billede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99999" y="304800"/>
            <a:ext cx="11592002" cy="4796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9" name="Group 51"/>
          <p:cNvGrpSpPr/>
          <p:nvPr/>
        </p:nvGrpSpPr>
        <p:grpSpPr>
          <a:xfrm>
            <a:off x="10194594" y="329375"/>
            <a:ext cx="1624148" cy="874304"/>
            <a:chOff x="0" y="0"/>
            <a:chExt cx="1624146" cy="874303"/>
          </a:xfrm>
        </p:grpSpPr>
        <p:sp>
          <p:nvSpPr>
            <p:cNvPr id="7" name="Shape 49"/>
            <p:cNvSpPr/>
            <p:nvPr/>
          </p:nvSpPr>
          <p:spPr>
            <a:xfrm>
              <a:off x="-1" y="-1"/>
              <a:ext cx="1624148" cy="874304"/>
            </a:xfrm>
            <a:prstGeom prst="rect">
              <a:avLst/>
            </a:prstGeom>
            <a:solidFill>
              <a:srgbClr val="FFFFFF"/>
            </a:solidFill>
            <a:ln w="12700" cap="rnd">
              <a:solidFill>
                <a:srgbClr val="F35364"/>
              </a:solidFill>
              <a:prstDash val="solid"/>
              <a:bevel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pic>
          <p:nvPicPr>
            <p:cNvPr id="8" name="image1.jpg" descr="image1.jpg"/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308307" y="117176"/>
              <a:ext cx="1007533" cy="5363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0" name="Lysbillednummer"/>
          <p:cNvSpPr txBox="1">
            <a:spLocks noGrp="1"/>
          </p:cNvSpPr>
          <p:nvPr>
            <p:ph type="sldNum" sz="quarter" idx="2"/>
          </p:nvPr>
        </p:nvSpPr>
        <p:spPr>
          <a:xfrm>
            <a:off x="11677510" y="6566146"/>
            <a:ext cx="150115" cy="15240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lvl1pPr algn="r">
              <a:defRPr sz="1000">
                <a:solidFill>
                  <a:srgbClr val="F35364"/>
                </a:solidFill>
                <a:latin typeface="Klint Pro Regular"/>
                <a:ea typeface="Klint Pro Regular"/>
                <a:cs typeface="Klint Pro Regular"/>
                <a:sym typeface="Klint Pro Regular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 spd="med"/>
  <p:txStyles>
    <p:titleStyle>
      <a:lvl1pPr marL="0" marR="0" indent="0" algn="l" defTabSz="914400" rtl="0" latinLnBrk="0">
        <a:lnSpc>
          <a:spcPct val="8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50" baseline="0">
          <a:solidFill>
            <a:srgbClr val="262626"/>
          </a:solidFill>
          <a:uFillTx/>
          <a:latin typeface="Klint Pro Regular"/>
          <a:ea typeface="Klint Pro Regular"/>
          <a:cs typeface="Klint Pro Regular"/>
          <a:sym typeface="Klint Pro Regular"/>
        </a:defRPr>
      </a:lvl1pPr>
      <a:lvl2pPr marL="0" marR="0" indent="0" algn="l" defTabSz="914400" rtl="0" latinLnBrk="0">
        <a:lnSpc>
          <a:spcPct val="8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50" baseline="0">
          <a:solidFill>
            <a:srgbClr val="262626"/>
          </a:solidFill>
          <a:uFillTx/>
          <a:latin typeface="Klint Pro Regular"/>
          <a:ea typeface="Klint Pro Regular"/>
          <a:cs typeface="Klint Pro Regular"/>
          <a:sym typeface="Klint Pro Regular"/>
        </a:defRPr>
      </a:lvl2pPr>
      <a:lvl3pPr marL="0" marR="0" indent="0" algn="l" defTabSz="914400" rtl="0" latinLnBrk="0">
        <a:lnSpc>
          <a:spcPct val="8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50" baseline="0">
          <a:solidFill>
            <a:srgbClr val="262626"/>
          </a:solidFill>
          <a:uFillTx/>
          <a:latin typeface="Klint Pro Regular"/>
          <a:ea typeface="Klint Pro Regular"/>
          <a:cs typeface="Klint Pro Regular"/>
          <a:sym typeface="Klint Pro Regular"/>
        </a:defRPr>
      </a:lvl3pPr>
      <a:lvl4pPr marL="0" marR="0" indent="0" algn="l" defTabSz="914400" rtl="0" latinLnBrk="0">
        <a:lnSpc>
          <a:spcPct val="8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50" baseline="0">
          <a:solidFill>
            <a:srgbClr val="262626"/>
          </a:solidFill>
          <a:uFillTx/>
          <a:latin typeface="Klint Pro Regular"/>
          <a:ea typeface="Klint Pro Regular"/>
          <a:cs typeface="Klint Pro Regular"/>
          <a:sym typeface="Klint Pro Regular"/>
        </a:defRPr>
      </a:lvl4pPr>
      <a:lvl5pPr marL="0" marR="0" indent="0" algn="l" defTabSz="914400" rtl="0" latinLnBrk="0">
        <a:lnSpc>
          <a:spcPct val="8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50" baseline="0">
          <a:solidFill>
            <a:srgbClr val="262626"/>
          </a:solidFill>
          <a:uFillTx/>
          <a:latin typeface="Klint Pro Regular"/>
          <a:ea typeface="Klint Pro Regular"/>
          <a:cs typeface="Klint Pro Regular"/>
          <a:sym typeface="Klint Pro Regular"/>
        </a:defRPr>
      </a:lvl5pPr>
      <a:lvl6pPr marL="0" marR="0" indent="0" algn="l" defTabSz="914400" rtl="0" latinLnBrk="0">
        <a:lnSpc>
          <a:spcPct val="8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50" baseline="0">
          <a:solidFill>
            <a:srgbClr val="262626"/>
          </a:solidFill>
          <a:uFillTx/>
          <a:latin typeface="Klint Pro Regular"/>
          <a:ea typeface="Klint Pro Regular"/>
          <a:cs typeface="Klint Pro Regular"/>
          <a:sym typeface="Klint Pro Regular"/>
        </a:defRPr>
      </a:lvl6pPr>
      <a:lvl7pPr marL="0" marR="0" indent="0" algn="l" defTabSz="914400" rtl="0" latinLnBrk="0">
        <a:lnSpc>
          <a:spcPct val="8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50" baseline="0">
          <a:solidFill>
            <a:srgbClr val="262626"/>
          </a:solidFill>
          <a:uFillTx/>
          <a:latin typeface="Klint Pro Regular"/>
          <a:ea typeface="Klint Pro Regular"/>
          <a:cs typeface="Klint Pro Regular"/>
          <a:sym typeface="Klint Pro Regular"/>
        </a:defRPr>
      </a:lvl7pPr>
      <a:lvl8pPr marL="0" marR="0" indent="0" algn="l" defTabSz="914400" rtl="0" latinLnBrk="0">
        <a:lnSpc>
          <a:spcPct val="8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50" baseline="0">
          <a:solidFill>
            <a:srgbClr val="262626"/>
          </a:solidFill>
          <a:uFillTx/>
          <a:latin typeface="Klint Pro Regular"/>
          <a:ea typeface="Klint Pro Regular"/>
          <a:cs typeface="Klint Pro Regular"/>
          <a:sym typeface="Klint Pro Regular"/>
        </a:defRPr>
      </a:lvl8pPr>
      <a:lvl9pPr marL="0" marR="0" indent="0" algn="l" defTabSz="914400" rtl="0" latinLnBrk="0">
        <a:lnSpc>
          <a:spcPct val="8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50" baseline="0">
          <a:solidFill>
            <a:srgbClr val="262626"/>
          </a:solidFill>
          <a:uFillTx/>
          <a:latin typeface="Klint Pro Regular"/>
          <a:ea typeface="Klint Pro Regular"/>
          <a:cs typeface="Klint Pro Regular"/>
          <a:sym typeface="Klint Pro Regular"/>
        </a:defRPr>
      </a:lvl9pPr>
    </p:titleStyle>
    <p:bodyStyle>
      <a:lvl1pPr marL="0" marR="0" indent="0" algn="l" defTabSz="914400" rtl="0" latinLnBrk="0">
        <a:lnSpc>
          <a:spcPct val="90000"/>
        </a:lnSpc>
        <a:spcBef>
          <a:spcPts val="1200"/>
        </a:spcBef>
        <a:spcAft>
          <a:spcPts val="0"/>
        </a:spcAft>
        <a:buClrTx/>
        <a:buSzTx/>
        <a:buFontTx/>
        <a:buNone/>
        <a:tabLst/>
        <a:defRPr sz="2400" b="0" i="0" u="none" strike="noStrike" cap="all" spc="200" baseline="0">
          <a:solidFill>
            <a:srgbClr val="637052"/>
          </a:solidFill>
          <a:uFillTx/>
          <a:latin typeface="Klint Pro Regular"/>
          <a:ea typeface="Klint Pro Regular"/>
          <a:cs typeface="Klint Pro Regular"/>
          <a:sym typeface="Klint Pro Regular"/>
        </a:defRPr>
      </a:lvl1pPr>
      <a:lvl2pPr marL="445008" marR="0" indent="-243840" algn="l" defTabSz="914400" rtl="0" latinLnBrk="0">
        <a:lnSpc>
          <a:spcPct val="90000"/>
        </a:lnSpc>
        <a:spcBef>
          <a:spcPts val="1200"/>
        </a:spcBef>
        <a:spcAft>
          <a:spcPts val="0"/>
        </a:spcAft>
        <a:buClrTx/>
        <a:buSzPct val="100000"/>
        <a:buFontTx/>
        <a:buChar char="◦"/>
        <a:tabLst/>
        <a:defRPr sz="2400" b="0" i="0" u="none" strike="noStrike" cap="all" spc="200" baseline="0">
          <a:solidFill>
            <a:srgbClr val="637052"/>
          </a:solidFill>
          <a:uFillTx/>
          <a:latin typeface="Klint Pro Regular"/>
          <a:ea typeface="Klint Pro Regular"/>
          <a:cs typeface="Klint Pro Regular"/>
          <a:sym typeface="Klint Pro Regular"/>
        </a:defRPr>
      </a:lvl2pPr>
      <a:lvl3pPr marL="697556" marR="0" indent="-313507" algn="l" defTabSz="914400" rtl="0" latinLnBrk="0">
        <a:lnSpc>
          <a:spcPct val="90000"/>
        </a:lnSpc>
        <a:spcBef>
          <a:spcPts val="1200"/>
        </a:spcBef>
        <a:spcAft>
          <a:spcPts val="0"/>
        </a:spcAft>
        <a:buClrTx/>
        <a:buSzPct val="100000"/>
        <a:buFontTx/>
        <a:buChar char="◦"/>
        <a:tabLst/>
        <a:defRPr sz="2400" b="0" i="0" u="none" strike="noStrike" cap="all" spc="200" baseline="0">
          <a:solidFill>
            <a:srgbClr val="637052"/>
          </a:solidFill>
          <a:uFillTx/>
          <a:latin typeface="Klint Pro Regular"/>
          <a:ea typeface="Klint Pro Regular"/>
          <a:cs typeface="Klint Pro Regular"/>
          <a:sym typeface="Klint Pro Regular"/>
        </a:defRPr>
      </a:lvl3pPr>
      <a:lvl4pPr marL="880435" marR="0" indent="-313507" algn="l" defTabSz="914400" rtl="0" latinLnBrk="0">
        <a:lnSpc>
          <a:spcPct val="90000"/>
        </a:lnSpc>
        <a:spcBef>
          <a:spcPts val="1200"/>
        </a:spcBef>
        <a:spcAft>
          <a:spcPts val="0"/>
        </a:spcAft>
        <a:buClrTx/>
        <a:buSzPct val="100000"/>
        <a:buFontTx/>
        <a:buChar char="◦"/>
        <a:tabLst/>
        <a:defRPr sz="2400" b="0" i="0" u="none" strike="noStrike" cap="all" spc="200" baseline="0">
          <a:solidFill>
            <a:srgbClr val="637052"/>
          </a:solidFill>
          <a:uFillTx/>
          <a:latin typeface="Klint Pro Regular"/>
          <a:ea typeface="Klint Pro Regular"/>
          <a:cs typeface="Klint Pro Regular"/>
          <a:sym typeface="Klint Pro Regular"/>
        </a:defRPr>
      </a:lvl4pPr>
      <a:lvl5pPr marL="1063316" marR="0" indent="-313507" algn="l" defTabSz="914400" rtl="0" latinLnBrk="0">
        <a:lnSpc>
          <a:spcPct val="90000"/>
        </a:lnSpc>
        <a:spcBef>
          <a:spcPts val="1200"/>
        </a:spcBef>
        <a:spcAft>
          <a:spcPts val="0"/>
        </a:spcAft>
        <a:buClrTx/>
        <a:buSzPct val="100000"/>
        <a:buFontTx/>
        <a:buChar char="◦"/>
        <a:tabLst/>
        <a:defRPr sz="2400" b="0" i="0" u="none" strike="noStrike" cap="all" spc="200" baseline="0">
          <a:solidFill>
            <a:srgbClr val="637052"/>
          </a:solidFill>
          <a:uFillTx/>
          <a:latin typeface="Klint Pro Regular"/>
          <a:ea typeface="Klint Pro Regular"/>
          <a:cs typeface="Klint Pro Regular"/>
          <a:sym typeface="Klint Pro Regular"/>
        </a:defRPr>
      </a:lvl5pPr>
      <a:lvl6pPr marL="2743200" marR="0" indent="-457200" algn="l" defTabSz="914400" rtl="0" latinLnBrk="0">
        <a:lnSpc>
          <a:spcPct val="90000"/>
        </a:lnSpc>
        <a:spcBef>
          <a:spcPts val="1200"/>
        </a:spcBef>
        <a:spcAft>
          <a:spcPts val="0"/>
        </a:spcAft>
        <a:buClrTx/>
        <a:buSzPct val="80000"/>
        <a:buFontTx/>
        <a:buChar char=""/>
        <a:tabLst/>
        <a:defRPr sz="2400" b="0" i="0" u="none" strike="noStrike" cap="all" spc="200" baseline="0">
          <a:solidFill>
            <a:srgbClr val="637052"/>
          </a:solidFill>
          <a:uFillTx/>
          <a:latin typeface="Klint Pro Regular"/>
          <a:ea typeface="Klint Pro Regular"/>
          <a:cs typeface="Klint Pro Regular"/>
          <a:sym typeface="Klint Pro Regular"/>
        </a:defRPr>
      </a:lvl6pPr>
      <a:lvl7pPr marL="3200400" marR="0" indent="-457200" algn="l" defTabSz="914400" rtl="0" latinLnBrk="0">
        <a:lnSpc>
          <a:spcPct val="90000"/>
        </a:lnSpc>
        <a:spcBef>
          <a:spcPts val="1200"/>
        </a:spcBef>
        <a:spcAft>
          <a:spcPts val="0"/>
        </a:spcAft>
        <a:buClrTx/>
        <a:buSzPct val="80000"/>
        <a:buFontTx/>
        <a:buChar char=""/>
        <a:tabLst/>
        <a:defRPr sz="2400" b="0" i="0" u="none" strike="noStrike" cap="all" spc="200" baseline="0">
          <a:solidFill>
            <a:srgbClr val="637052"/>
          </a:solidFill>
          <a:uFillTx/>
          <a:latin typeface="Klint Pro Regular"/>
          <a:ea typeface="Klint Pro Regular"/>
          <a:cs typeface="Klint Pro Regular"/>
          <a:sym typeface="Klint Pro Regular"/>
        </a:defRPr>
      </a:lvl7pPr>
      <a:lvl8pPr marL="3657600" marR="0" indent="-457200" algn="l" defTabSz="914400" rtl="0" latinLnBrk="0">
        <a:lnSpc>
          <a:spcPct val="90000"/>
        </a:lnSpc>
        <a:spcBef>
          <a:spcPts val="1200"/>
        </a:spcBef>
        <a:spcAft>
          <a:spcPts val="0"/>
        </a:spcAft>
        <a:buClrTx/>
        <a:buSzPct val="80000"/>
        <a:buFontTx/>
        <a:buChar char=""/>
        <a:tabLst/>
        <a:defRPr sz="2400" b="0" i="0" u="none" strike="noStrike" cap="all" spc="200" baseline="0">
          <a:solidFill>
            <a:srgbClr val="637052"/>
          </a:solidFill>
          <a:uFillTx/>
          <a:latin typeface="Klint Pro Regular"/>
          <a:ea typeface="Klint Pro Regular"/>
          <a:cs typeface="Klint Pro Regular"/>
          <a:sym typeface="Klint Pro Regular"/>
        </a:defRPr>
      </a:lvl8pPr>
      <a:lvl9pPr marL="4114800" marR="0" indent="-457200" algn="l" defTabSz="914400" rtl="0" latinLnBrk="0">
        <a:lnSpc>
          <a:spcPct val="90000"/>
        </a:lnSpc>
        <a:spcBef>
          <a:spcPts val="1200"/>
        </a:spcBef>
        <a:spcAft>
          <a:spcPts val="0"/>
        </a:spcAft>
        <a:buClrTx/>
        <a:buSzPct val="80000"/>
        <a:buFontTx/>
        <a:buChar char=""/>
        <a:tabLst/>
        <a:defRPr sz="2400" b="0" i="0" u="none" strike="noStrike" cap="all" spc="200" baseline="0">
          <a:solidFill>
            <a:srgbClr val="637052"/>
          </a:solidFill>
          <a:uFillTx/>
          <a:latin typeface="Klint Pro Regular"/>
          <a:ea typeface="Klint Pro Regular"/>
          <a:cs typeface="Klint Pro Regular"/>
          <a:sym typeface="Klint Pro Regular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Klint Pro Regular"/>
        </a:defRPr>
      </a:lvl1pPr>
      <a:lvl2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Klint Pro Regular"/>
        </a:defRPr>
      </a:lvl2pPr>
      <a:lvl3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Klint Pro Regular"/>
        </a:defRPr>
      </a:lvl3pPr>
      <a:lvl4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Klint Pro Regular"/>
        </a:defRPr>
      </a:lvl4pPr>
      <a:lvl5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Klint Pro Regular"/>
        </a:defRPr>
      </a:lvl5pPr>
      <a:lvl6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Klint Pro Regular"/>
        </a:defRPr>
      </a:lvl6pPr>
      <a:lvl7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Klint Pro Regular"/>
        </a:defRPr>
      </a:lvl7pPr>
      <a:lvl8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Klint Pro Regular"/>
        </a:defRPr>
      </a:lvl8pPr>
      <a:lvl9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Klint Pro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Shape 147"/>
          <p:cNvSpPr txBox="1">
            <a:spLocks noGrp="1"/>
          </p:cNvSpPr>
          <p:nvPr>
            <p:ph type="title" idx="4294967295"/>
          </p:nvPr>
        </p:nvSpPr>
        <p:spPr>
          <a:xfrm>
            <a:off x="0" y="3392488"/>
            <a:ext cx="10058400" cy="2349500"/>
          </a:xfrm>
          <a:prstGeom prst="rect">
            <a:avLst/>
          </a:prstGeom>
        </p:spPr>
        <p:txBody>
          <a:bodyPr/>
          <a:lstStyle>
            <a:lvl1pPr defTabSz="457200">
              <a:lnSpc>
                <a:spcPct val="100000"/>
              </a:lnSpc>
              <a:defRPr sz="6000" spc="0">
                <a:solidFill>
                  <a:srgbClr val="FFFFFF"/>
                </a:solidFill>
              </a:defRPr>
            </a:lvl1pPr>
          </a:lstStyle>
          <a:p>
            <a:r>
              <a:rPr dirty="0"/>
              <a:t>Digital </a:t>
            </a:r>
            <a:r>
              <a:rPr dirty="0" err="1"/>
              <a:t>myndiggørelse</a:t>
            </a:r>
            <a:r>
              <a:rPr dirty="0"/>
              <a:t> </a:t>
            </a:r>
          </a:p>
        </p:txBody>
      </p:sp>
      <p:sp>
        <p:nvSpPr>
          <p:cNvPr id="423" name="Shape 148"/>
          <p:cNvSpPr txBox="1"/>
          <p:nvPr/>
        </p:nvSpPr>
        <p:spPr>
          <a:xfrm>
            <a:off x="2336672" y="2099022"/>
            <a:ext cx="7721728" cy="11430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 fontScale="92500"/>
          </a:bodyPr>
          <a:lstStyle>
            <a:lvl1pPr defTabSz="914400">
              <a:lnSpc>
                <a:spcPts val="5600"/>
              </a:lnSpc>
              <a:spcBef>
                <a:spcPts val="1200"/>
              </a:spcBef>
              <a:defRPr sz="2400" cap="all" spc="200">
                <a:solidFill>
                  <a:srgbClr val="003B41"/>
                </a:solidFill>
                <a:latin typeface="Klint Pro Regular"/>
                <a:ea typeface="Klint Pro Regular"/>
                <a:cs typeface="Klint Pro Regular"/>
                <a:sym typeface="Klint Pro Regular"/>
              </a:defRPr>
            </a:lvl1pPr>
          </a:lstStyle>
          <a:p>
            <a:r>
              <a:rPr sz="4000" dirty="0" err="1"/>
              <a:t>Analyse</a:t>
            </a:r>
            <a:r>
              <a:rPr sz="4000" dirty="0"/>
              <a:t> </a:t>
            </a:r>
            <a:r>
              <a:rPr sz="4000" dirty="0" err="1"/>
              <a:t>af</a:t>
            </a:r>
            <a:r>
              <a:rPr sz="4000" dirty="0"/>
              <a:t> </a:t>
            </a:r>
            <a:r>
              <a:rPr sz="4000" dirty="0" err="1"/>
              <a:t>digitale</a:t>
            </a:r>
            <a:r>
              <a:rPr sz="4000" dirty="0"/>
              <a:t> </a:t>
            </a:r>
            <a:r>
              <a:rPr sz="4000" dirty="0" err="1"/>
              <a:t>artefakter</a:t>
            </a:r>
            <a:endParaRPr sz="4000" dirty="0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40C220E0-C3A7-21A8-22F1-9C7EAF0383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8961" y="5336143"/>
            <a:ext cx="4671465" cy="1112616"/>
          </a:xfrm>
          <a:prstGeom prst="rect">
            <a:avLst/>
          </a:prstGeom>
        </p:spPr>
      </p:pic>
      <p:pic>
        <p:nvPicPr>
          <p:cNvPr id="4" name="Billede 3" descr="Et billede, der indeholder Font/skrifttype, Grafik, grafisk design, logo&#10;&#10;Automatisk genereret beskrivelse">
            <a:extLst>
              <a:ext uri="{FF2B5EF4-FFF2-40B4-BE49-F238E27FC236}">
                <a16:creationId xmlns:a16="http://schemas.microsoft.com/office/drawing/2014/main" id="{909BEDF0-240B-38BE-7663-DF21BC126B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3458" y="5239068"/>
            <a:ext cx="1654175" cy="50292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5" name="image2.png" descr="image2.png"/>
          <p:cNvPicPr>
            <a:picLocks noChangeAspect="1"/>
          </p:cNvPicPr>
          <p:nvPr/>
        </p:nvPicPr>
        <p:blipFill>
          <a:blip r:embed="rId2"/>
          <a:srcRect l="18983" r="22640"/>
          <a:stretch>
            <a:fillRect/>
          </a:stretch>
        </p:blipFill>
        <p:spPr>
          <a:xfrm>
            <a:off x="7922896" y="2817851"/>
            <a:ext cx="3131963" cy="3581204"/>
          </a:xfrm>
          <a:prstGeom prst="rect">
            <a:avLst/>
          </a:prstGeom>
          <a:ln w="12700" cap="rnd">
            <a:solidFill>
              <a:srgbClr val="1B5065"/>
            </a:solidFill>
          </a:ln>
        </p:spPr>
      </p:pic>
      <p:pic>
        <p:nvPicPr>
          <p:cNvPr id="426" name="image3.png" descr="image3.png"/>
          <p:cNvPicPr>
            <a:picLocks noChangeAspect="1"/>
          </p:cNvPicPr>
          <p:nvPr/>
        </p:nvPicPr>
        <p:blipFill>
          <a:blip r:embed="rId3"/>
          <a:srcRect l="7288" r="45391"/>
          <a:stretch>
            <a:fillRect/>
          </a:stretch>
        </p:blipFill>
        <p:spPr>
          <a:xfrm>
            <a:off x="6241393" y="321019"/>
            <a:ext cx="3692484" cy="2770044"/>
          </a:xfrm>
          <a:prstGeom prst="rect">
            <a:avLst/>
          </a:prstGeom>
          <a:ln w="12700" cap="rnd">
            <a:solidFill>
              <a:srgbClr val="003B41"/>
            </a:solidFill>
          </a:ln>
        </p:spPr>
      </p:pic>
      <p:sp>
        <p:nvSpPr>
          <p:cNvPr id="427" name="Shape 152"/>
          <p:cNvSpPr/>
          <p:nvPr/>
        </p:nvSpPr>
        <p:spPr>
          <a:xfrm>
            <a:off x="-252934" y="1561674"/>
            <a:ext cx="8885200" cy="42142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6454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3F9FB"/>
          </a:solidFill>
          <a:ln w="12700" cap="rnd">
            <a:solidFill>
              <a:srgbClr val="F35364"/>
            </a:solidFill>
          </a:ln>
        </p:spPr>
        <p:txBody>
          <a:bodyPr lIns="45718" tIns="45718" rIns="45718" bIns="45718" anchor="ctr"/>
          <a:lstStyle/>
          <a:p>
            <a:pPr algn="ctr" defTabSz="914400"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428" name="Shape 153"/>
          <p:cNvSpPr txBox="1">
            <a:spLocks noGrp="1"/>
          </p:cNvSpPr>
          <p:nvPr>
            <p:ph type="title" idx="4294967295"/>
          </p:nvPr>
        </p:nvSpPr>
        <p:spPr>
          <a:xfrm>
            <a:off x="1466719" y="2149657"/>
            <a:ext cx="4193813" cy="880986"/>
          </a:xfrm>
          <a:prstGeom prst="rect">
            <a:avLst/>
          </a:prstGeom>
        </p:spPr>
        <p:txBody>
          <a:bodyPr anchor="ctr"/>
          <a:lstStyle>
            <a:lvl1pPr defTabSz="457200">
              <a:lnSpc>
                <a:spcPct val="90000"/>
              </a:lnSpc>
              <a:defRPr sz="2800" spc="0">
                <a:solidFill>
                  <a:srgbClr val="F35364"/>
                </a:solidFill>
              </a:defRPr>
            </a:lvl1pPr>
          </a:lstStyle>
          <a:p>
            <a:r>
              <a:t>Hvad er et digital artefakt? (digital dims)</a:t>
            </a:r>
          </a:p>
        </p:txBody>
      </p:sp>
      <p:sp>
        <p:nvSpPr>
          <p:cNvPr id="429" name="Shape 154"/>
          <p:cNvSpPr txBox="1">
            <a:spLocks noGrp="1"/>
          </p:cNvSpPr>
          <p:nvPr>
            <p:ph type="body" sz="quarter" idx="4294967295"/>
          </p:nvPr>
        </p:nvSpPr>
        <p:spPr>
          <a:xfrm>
            <a:off x="1479933" y="3238407"/>
            <a:ext cx="4620547" cy="1873326"/>
          </a:xfrm>
          <a:prstGeom prst="rect">
            <a:avLst/>
          </a:prstGeom>
        </p:spPr>
        <p:txBody>
          <a:bodyPr/>
          <a:lstStyle/>
          <a:p>
            <a:pPr marL="342900" indent="-342900" defTabSz="457200">
              <a:lnSpc>
                <a:spcPct val="120000"/>
              </a:lnSpc>
              <a:spcBef>
                <a:spcPts val="1000"/>
              </a:spcBef>
              <a:buClr>
                <a:srgbClr val="1B5065"/>
              </a:buClr>
              <a:buSzPct val="80000"/>
              <a:buChar char=""/>
              <a:defRPr sz="1600" cap="none" spc="0">
                <a:solidFill>
                  <a:srgbClr val="F35364"/>
                </a:solidFill>
              </a:defRPr>
            </a:pPr>
            <a:r>
              <a:t>En digital løsning, det kan være en app eller et ”device” (apparat)som er lavet til et bestemt formål. </a:t>
            </a:r>
          </a:p>
          <a:p>
            <a:pPr marL="342900" indent="-342900" defTabSz="457200">
              <a:lnSpc>
                <a:spcPct val="120000"/>
              </a:lnSpc>
              <a:spcBef>
                <a:spcPts val="1000"/>
              </a:spcBef>
              <a:buClr>
                <a:srgbClr val="1B5065"/>
              </a:buClr>
              <a:buSzPct val="80000"/>
              <a:buChar char=""/>
              <a:defRPr sz="1600" cap="none" spc="0">
                <a:solidFill>
                  <a:srgbClr val="F35364"/>
                </a:solidFill>
              </a:defRPr>
            </a:pPr>
            <a:r>
              <a:t>Til sådan et artefakt er der en bestemt forventning om, hvordan det kan bruges..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1" name="image2.png" descr="image2.png"/>
          <p:cNvPicPr>
            <a:picLocks noChangeAspect="1"/>
          </p:cNvPicPr>
          <p:nvPr/>
        </p:nvPicPr>
        <p:blipFill>
          <a:blip r:embed="rId2"/>
          <a:srcRect l="18983" r="22639"/>
          <a:stretch>
            <a:fillRect/>
          </a:stretch>
        </p:blipFill>
        <p:spPr>
          <a:xfrm>
            <a:off x="530662" y="3493144"/>
            <a:ext cx="2536201" cy="2899989"/>
          </a:xfrm>
          <a:prstGeom prst="rect">
            <a:avLst/>
          </a:prstGeom>
          <a:ln w="12700" cap="rnd">
            <a:solidFill>
              <a:srgbClr val="1B5065"/>
            </a:solidFill>
          </a:ln>
        </p:spPr>
      </p:pic>
      <p:sp>
        <p:nvSpPr>
          <p:cNvPr id="432" name="Shape 157"/>
          <p:cNvSpPr txBox="1">
            <a:spLocks noGrp="1"/>
          </p:cNvSpPr>
          <p:nvPr>
            <p:ph type="title"/>
          </p:nvPr>
        </p:nvSpPr>
        <p:spPr>
          <a:xfrm>
            <a:off x="1066800" y="-17365"/>
            <a:ext cx="10058400" cy="1737362"/>
          </a:xfrm>
          <a:prstGeom prst="rect">
            <a:avLst/>
          </a:prstGeom>
        </p:spPr>
        <p:txBody>
          <a:bodyPr/>
          <a:lstStyle>
            <a:lvl1pPr defTabSz="457200">
              <a:lnSpc>
                <a:spcPct val="100000"/>
              </a:lnSpc>
              <a:defRPr sz="4000" spc="0"/>
            </a:lvl1pPr>
          </a:lstStyle>
          <a:p>
            <a:r>
              <a:t>Forskel på digital og elektronisk…</a:t>
            </a:r>
          </a:p>
        </p:txBody>
      </p:sp>
      <p:sp>
        <p:nvSpPr>
          <p:cNvPr id="433" name="Shape 158"/>
          <p:cNvSpPr txBox="1">
            <a:spLocks noGrp="1"/>
          </p:cNvSpPr>
          <p:nvPr>
            <p:ph type="body" sz="half" idx="1"/>
          </p:nvPr>
        </p:nvSpPr>
        <p:spPr>
          <a:xfrm>
            <a:off x="5435065" y="2574294"/>
            <a:ext cx="6134880" cy="4040123"/>
          </a:xfrm>
          <a:prstGeom prst="rect">
            <a:avLst/>
          </a:prstGeom>
        </p:spPr>
        <p:txBody>
          <a:bodyPr/>
          <a:lstStyle/>
          <a:p>
            <a:pPr defTabSz="457200">
              <a:lnSpc>
                <a:spcPct val="120000"/>
              </a:lnSpc>
              <a:spcBef>
                <a:spcPts val="1000"/>
              </a:spcBef>
              <a:defRPr sz="1400" cap="none">
                <a:solidFill>
                  <a:srgbClr val="404040"/>
                </a:solidFill>
              </a:defRPr>
            </a:pPr>
            <a:r>
              <a:t>Teknologi er computeren, og digital er appen m.m.</a:t>
            </a:r>
          </a:p>
          <a:p>
            <a:pPr marL="342900" indent="-342900" defTabSz="457200">
              <a:lnSpc>
                <a:spcPct val="120000"/>
              </a:lnSpc>
              <a:spcBef>
                <a:spcPts val="1000"/>
              </a:spcBef>
              <a:buClr>
                <a:srgbClr val="F35364"/>
              </a:buClr>
              <a:buSzPct val="80000"/>
              <a:buChar char=""/>
              <a:defRPr sz="1400" cap="none">
                <a:solidFill>
                  <a:srgbClr val="404040"/>
                </a:solidFill>
              </a:defRPr>
            </a:pPr>
            <a:r>
              <a:t>Digitalt kan være stemmeafspilning, websted, flashkort, sociale medier, google annonceord, mobilapplikation, software, billede, PDF osv. </a:t>
            </a:r>
          </a:p>
          <a:p>
            <a:pPr marL="342900" indent="-342900" defTabSz="457200">
              <a:lnSpc>
                <a:spcPct val="120000"/>
              </a:lnSpc>
              <a:spcBef>
                <a:spcPts val="1000"/>
              </a:spcBef>
              <a:buClr>
                <a:srgbClr val="F35364"/>
              </a:buClr>
              <a:buSzPct val="80000"/>
              <a:buChar char=""/>
              <a:defRPr sz="1400" cap="none">
                <a:solidFill>
                  <a:srgbClr val="404040"/>
                </a:solidFill>
              </a:defRPr>
            </a:pPr>
            <a:r>
              <a:t>Det digitale er afhængigt af noget teknologi for at virke. </a:t>
            </a:r>
          </a:p>
          <a:p>
            <a:pPr marL="342900" indent="-342900" defTabSz="457200">
              <a:lnSpc>
                <a:spcPct val="120000"/>
              </a:lnSpc>
              <a:spcBef>
                <a:spcPts val="1000"/>
              </a:spcBef>
              <a:buClr>
                <a:srgbClr val="F35364"/>
              </a:buClr>
              <a:buSzPct val="80000"/>
              <a:buChar char=""/>
              <a:defRPr sz="1400" cap="none">
                <a:solidFill>
                  <a:srgbClr val="404040"/>
                </a:solidFill>
              </a:defRPr>
            </a:pPr>
            <a:r>
              <a:t>Eksempel: Når du klikker på et billede, skal det oversættes til et </a:t>
            </a:r>
            <a:br/>
            <a:r>
              <a:t>digitalt medium via teknologi, som kan være din mobiltelefon, kamera </a:t>
            </a:r>
            <a:br/>
            <a:r>
              <a:t>eller bærbar computer.</a:t>
            </a:r>
          </a:p>
          <a:p>
            <a:pPr marL="342900" indent="-342900" defTabSz="457200">
              <a:lnSpc>
                <a:spcPct val="120000"/>
              </a:lnSpc>
              <a:spcBef>
                <a:spcPts val="1000"/>
              </a:spcBef>
              <a:buClr>
                <a:srgbClr val="F35364"/>
              </a:buClr>
              <a:buSzPct val="80000"/>
              <a:buChar char=""/>
              <a:defRPr sz="1400" cap="none">
                <a:solidFill>
                  <a:srgbClr val="404040"/>
                </a:solidFill>
              </a:defRPr>
            </a:pPr>
            <a:r>
              <a:t>Teknologi betyder computer, bærbar computer, kaffemaskine, bil, </a:t>
            </a:r>
            <a:br/>
            <a:r>
              <a:t>big data platform, Virtual Reality osv. </a:t>
            </a:r>
          </a:p>
        </p:txBody>
      </p:sp>
      <p:sp>
        <p:nvSpPr>
          <p:cNvPr id="434" name="Shape 159"/>
          <p:cNvSpPr txBox="1">
            <a:spLocks noGrp="1"/>
          </p:cNvSpPr>
          <p:nvPr>
            <p:ph type="sldNum" sz="quarter" idx="4294967295"/>
          </p:nvPr>
        </p:nvSpPr>
        <p:spPr>
          <a:xfrm>
            <a:off x="11700624" y="6566146"/>
            <a:ext cx="127001" cy="152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  <p:pic>
        <p:nvPicPr>
          <p:cNvPr id="435" name="image4.png" descr="image4.png"/>
          <p:cNvPicPr>
            <a:picLocks noChangeAspect="1"/>
          </p:cNvPicPr>
          <p:nvPr/>
        </p:nvPicPr>
        <p:blipFill>
          <a:blip r:embed="rId3"/>
          <a:srcRect t="21727" b="30949"/>
          <a:stretch>
            <a:fillRect/>
          </a:stretch>
        </p:blipFill>
        <p:spPr>
          <a:xfrm>
            <a:off x="2631475" y="2450901"/>
            <a:ext cx="2233253" cy="2179043"/>
          </a:xfrm>
          <a:prstGeom prst="rect">
            <a:avLst/>
          </a:prstGeom>
          <a:ln w="12700" cap="rnd">
            <a:solidFill>
              <a:srgbClr val="1B5065"/>
            </a:solidFill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Shape 162"/>
          <p:cNvSpPr txBox="1">
            <a:spLocks noGrp="1"/>
          </p:cNvSpPr>
          <p:nvPr>
            <p:ph type="title"/>
          </p:nvPr>
        </p:nvSpPr>
        <p:spPr>
          <a:xfrm>
            <a:off x="1066800" y="575300"/>
            <a:ext cx="10058400" cy="1737363"/>
          </a:xfrm>
          <a:prstGeom prst="rect">
            <a:avLst/>
          </a:prstGeom>
        </p:spPr>
        <p:txBody>
          <a:bodyPr/>
          <a:lstStyle/>
          <a:p>
            <a:pPr defTabSz="429768">
              <a:lnSpc>
                <a:spcPct val="100000"/>
              </a:lnSpc>
              <a:defRPr sz="3700" spc="0"/>
            </a:pPr>
            <a:r>
              <a:t>Analyse af digital artefakt</a:t>
            </a:r>
          </a:p>
          <a:p>
            <a:pPr defTabSz="429768">
              <a:lnSpc>
                <a:spcPct val="100000"/>
              </a:lnSpc>
              <a:defRPr sz="3700" spc="0"/>
            </a:pPr>
            <a:r>
              <a:t>hvorfor?</a:t>
            </a:r>
          </a:p>
        </p:txBody>
      </p:sp>
      <p:sp>
        <p:nvSpPr>
          <p:cNvPr id="438" name="Shape 163"/>
          <p:cNvSpPr txBox="1">
            <a:spLocks noGrp="1"/>
          </p:cNvSpPr>
          <p:nvPr>
            <p:ph type="body" sz="quarter" idx="1"/>
          </p:nvPr>
        </p:nvSpPr>
        <p:spPr>
          <a:xfrm>
            <a:off x="7200040" y="2396483"/>
            <a:ext cx="3658721" cy="4040123"/>
          </a:xfrm>
          <a:prstGeom prst="rect">
            <a:avLst/>
          </a:prstGeom>
        </p:spPr>
        <p:txBody>
          <a:bodyPr/>
          <a:lstStyle/>
          <a:p>
            <a:pPr defTabSz="457200">
              <a:lnSpc>
                <a:spcPct val="110000"/>
              </a:lnSpc>
              <a:spcBef>
                <a:spcPts val="1000"/>
              </a:spcBef>
              <a:defRPr sz="1500" cap="none">
                <a:solidFill>
                  <a:srgbClr val="404040"/>
                </a:solidFill>
              </a:defRPr>
            </a:pPr>
            <a:r>
              <a:t>Når nye digitale artefakter bliver udviklet til jeres fagområde, er det vigtigt, at I som fagprofessionelle kan vurdere, om det er til gavn for</a:t>
            </a:r>
            <a:r>
              <a:rPr i="1">
                <a:latin typeface="Klint Pro Light"/>
                <a:ea typeface="Klint Pro Light"/>
                <a:cs typeface="Klint Pro Light"/>
                <a:sym typeface="Klint Pro Light"/>
              </a:rPr>
              <a:t> jeres </a:t>
            </a:r>
            <a:r>
              <a:t>daglige arbejde </a:t>
            </a:r>
          </a:p>
          <a:p>
            <a:pPr defTabSz="457200">
              <a:lnSpc>
                <a:spcPct val="110000"/>
              </a:lnSpc>
              <a:spcBef>
                <a:spcPts val="1000"/>
              </a:spcBef>
              <a:defRPr sz="1500" cap="none">
                <a:solidFill>
                  <a:srgbClr val="404040"/>
                </a:solidFill>
              </a:defRPr>
            </a:pPr>
            <a:endParaRPr/>
          </a:p>
          <a:p>
            <a:pPr defTabSz="457200">
              <a:lnSpc>
                <a:spcPct val="110000"/>
              </a:lnSpc>
              <a:spcBef>
                <a:spcPts val="1000"/>
              </a:spcBef>
              <a:defRPr sz="1500" cap="none">
                <a:solidFill>
                  <a:srgbClr val="404040"/>
                </a:solidFill>
              </a:defRPr>
            </a:pPr>
            <a:endParaRPr/>
          </a:p>
          <a:p>
            <a:pPr defTabSz="457200">
              <a:lnSpc>
                <a:spcPct val="110000"/>
              </a:lnSpc>
              <a:spcBef>
                <a:spcPts val="1000"/>
              </a:spcBef>
              <a:defRPr sz="1500" cap="none">
                <a:solidFill>
                  <a:srgbClr val="404040"/>
                </a:solidFill>
              </a:defRPr>
            </a:pPr>
            <a:r>
              <a:t>– det er trods alt jer, der skal drage nytte af det ☺</a:t>
            </a:r>
          </a:p>
        </p:txBody>
      </p:sp>
      <p:sp>
        <p:nvSpPr>
          <p:cNvPr id="439" name="Shape 164"/>
          <p:cNvSpPr txBox="1">
            <a:spLocks noGrp="1"/>
          </p:cNvSpPr>
          <p:nvPr>
            <p:ph type="sldNum" sz="quarter" idx="4294967295"/>
          </p:nvPr>
        </p:nvSpPr>
        <p:spPr>
          <a:xfrm>
            <a:off x="11700624" y="6566146"/>
            <a:ext cx="127001" cy="152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  <p:grpSp>
        <p:nvGrpSpPr>
          <p:cNvPr id="444" name="Group 169"/>
          <p:cNvGrpSpPr/>
          <p:nvPr/>
        </p:nvGrpSpPr>
        <p:grpSpPr>
          <a:xfrm>
            <a:off x="1082758" y="2628986"/>
            <a:ext cx="5296535" cy="3895464"/>
            <a:chOff x="0" y="0"/>
            <a:chExt cx="5296535" cy="3895463"/>
          </a:xfrm>
        </p:grpSpPr>
        <p:pic>
          <p:nvPicPr>
            <p:cNvPr id="440" name="image7.png" descr="image7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1"/>
              <a:ext cx="2895994" cy="3130806"/>
            </a:xfrm>
            <a:prstGeom prst="rect">
              <a:avLst/>
            </a:prstGeom>
            <a:ln w="12700" cap="rnd">
              <a:solidFill>
                <a:srgbClr val="003B41"/>
              </a:solidFill>
              <a:prstDash val="solid"/>
              <a:bevel/>
            </a:ln>
            <a:effectLst/>
          </p:spPr>
        </p:pic>
        <p:pic>
          <p:nvPicPr>
            <p:cNvPr id="441" name="image5.png" descr="image5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64187" y="16743"/>
              <a:ext cx="2132349" cy="2778303"/>
            </a:xfrm>
            <a:prstGeom prst="rect">
              <a:avLst/>
            </a:prstGeom>
            <a:ln w="12700" cap="rnd">
              <a:solidFill>
                <a:srgbClr val="003B41"/>
              </a:solidFill>
              <a:prstDash val="solid"/>
              <a:bevel/>
            </a:ln>
            <a:effectLst/>
          </p:spPr>
        </p:pic>
        <p:sp>
          <p:nvSpPr>
            <p:cNvPr id="442" name="Shape 167"/>
            <p:cNvSpPr/>
            <p:nvPr/>
          </p:nvSpPr>
          <p:spPr>
            <a:xfrm>
              <a:off x="2438449" y="1514085"/>
              <a:ext cx="1438778" cy="2381379"/>
            </a:xfrm>
            <a:prstGeom prst="rect">
              <a:avLst/>
            </a:prstGeom>
            <a:solidFill>
              <a:srgbClr val="FFFFFF"/>
            </a:solidFill>
            <a:ln w="12700" cap="rnd">
              <a:solidFill>
                <a:srgbClr val="003B41"/>
              </a:solidFill>
              <a:prstDash val="solid"/>
              <a:bevel/>
            </a:ln>
            <a:effectLst>
              <a:outerShdw blurRad="38100" dist="254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pic>
          <p:nvPicPr>
            <p:cNvPr id="443" name="image6.png" descr="image6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71210" y="1669139"/>
              <a:ext cx="1170269" cy="207127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Shape 171"/>
          <p:cNvSpPr txBox="1">
            <a:spLocks noGrp="1"/>
          </p:cNvSpPr>
          <p:nvPr>
            <p:ph type="title"/>
          </p:nvPr>
        </p:nvSpPr>
        <p:spPr>
          <a:xfrm>
            <a:off x="1066800" y="-17365"/>
            <a:ext cx="10058400" cy="1737362"/>
          </a:xfrm>
          <a:prstGeom prst="rect">
            <a:avLst/>
          </a:prstGeom>
        </p:spPr>
        <p:txBody>
          <a:bodyPr/>
          <a:lstStyle>
            <a:lvl1pPr defTabSz="457200">
              <a:lnSpc>
                <a:spcPct val="100000"/>
              </a:lnSpc>
              <a:defRPr sz="4000" spc="0"/>
            </a:lvl1pPr>
          </a:lstStyle>
          <a:p>
            <a:r>
              <a:t>Hvad kan det fx være?</a:t>
            </a:r>
          </a:p>
        </p:txBody>
      </p:sp>
      <p:sp>
        <p:nvSpPr>
          <p:cNvPr id="447" name="Shape 172"/>
          <p:cNvSpPr txBox="1">
            <a:spLocks noGrp="1"/>
          </p:cNvSpPr>
          <p:nvPr>
            <p:ph type="body" sz="half" idx="1"/>
          </p:nvPr>
        </p:nvSpPr>
        <p:spPr>
          <a:xfrm>
            <a:off x="6898262" y="2940036"/>
            <a:ext cx="5315724" cy="3232849"/>
          </a:xfrm>
          <a:prstGeom prst="rect">
            <a:avLst/>
          </a:prstGeom>
        </p:spPr>
        <p:txBody>
          <a:bodyPr/>
          <a:lstStyle/>
          <a:p>
            <a:pPr marL="342900" indent="-342900" defTabSz="457200">
              <a:spcBef>
                <a:spcPts val="1000"/>
              </a:spcBef>
              <a:buClr>
                <a:srgbClr val="003B41"/>
              </a:buClr>
              <a:buSzPct val="80000"/>
              <a:buChar char=""/>
              <a:defRPr sz="1500" cap="none">
                <a:solidFill>
                  <a:srgbClr val="404040"/>
                </a:solidFill>
              </a:defRPr>
            </a:pPr>
            <a:r>
              <a:t>Kasseapparat  </a:t>
            </a:r>
          </a:p>
          <a:p>
            <a:pPr marL="342900" indent="-342900" defTabSz="457200">
              <a:spcBef>
                <a:spcPts val="1000"/>
              </a:spcBef>
              <a:buClr>
                <a:srgbClr val="003B41"/>
              </a:buClr>
              <a:buSzPct val="80000"/>
              <a:buChar char=""/>
              <a:defRPr sz="1500" cap="none">
                <a:solidFill>
                  <a:srgbClr val="404040"/>
                </a:solidFill>
              </a:defRPr>
            </a:pPr>
            <a:r>
              <a:t>Kaffemaskine med betjeningspanel</a:t>
            </a:r>
          </a:p>
          <a:p>
            <a:pPr marL="342900" indent="-342900" defTabSz="457200">
              <a:spcBef>
                <a:spcPts val="1000"/>
              </a:spcBef>
              <a:buClr>
                <a:srgbClr val="003B41"/>
              </a:buClr>
              <a:buSzPct val="80000"/>
              <a:buChar char=""/>
              <a:defRPr sz="1500" cap="none">
                <a:solidFill>
                  <a:srgbClr val="404040"/>
                </a:solidFill>
              </a:defRPr>
            </a:pPr>
            <a:r>
              <a:t>Robot støvsuger</a:t>
            </a:r>
          </a:p>
          <a:p>
            <a:pPr marL="342900" indent="-342900" defTabSz="457200">
              <a:spcBef>
                <a:spcPts val="1000"/>
              </a:spcBef>
              <a:buClr>
                <a:srgbClr val="003B41"/>
              </a:buClr>
              <a:buSzPct val="80000"/>
              <a:buChar char=""/>
              <a:defRPr sz="1500" cap="none">
                <a:solidFill>
                  <a:srgbClr val="404040"/>
                </a:solidFill>
              </a:defRPr>
            </a:pPr>
            <a:r>
              <a:t>Skydelærer </a:t>
            </a:r>
          </a:p>
          <a:p>
            <a:pPr marL="342900" indent="-342900" defTabSz="457200">
              <a:spcBef>
                <a:spcPts val="1000"/>
              </a:spcBef>
              <a:buClr>
                <a:srgbClr val="003B41"/>
              </a:buClr>
              <a:buSzPct val="80000"/>
              <a:buChar char=""/>
              <a:defRPr sz="1500" cap="none">
                <a:solidFill>
                  <a:srgbClr val="404040"/>
                </a:solidFill>
              </a:defRPr>
            </a:pPr>
            <a:r>
              <a:t>Vaskemaskine</a:t>
            </a:r>
          </a:p>
          <a:p>
            <a:pPr marL="342900" indent="-342900" defTabSz="457200">
              <a:spcBef>
                <a:spcPts val="1000"/>
              </a:spcBef>
              <a:buClr>
                <a:srgbClr val="003B41"/>
              </a:buClr>
              <a:buSzPct val="80000"/>
              <a:buChar char=""/>
              <a:defRPr sz="1500" cap="none">
                <a:solidFill>
                  <a:srgbClr val="404040"/>
                </a:solidFill>
              </a:defRPr>
            </a:pPr>
            <a:r>
              <a:t>Tørretumbler </a:t>
            </a:r>
            <a:br/>
            <a:br/>
            <a:endParaRPr/>
          </a:p>
          <a:p>
            <a:pPr indent="342900" defTabSz="457200">
              <a:spcBef>
                <a:spcPts val="1000"/>
              </a:spcBef>
              <a:defRPr sz="1500" cap="none">
                <a:solidFill>
                  <a:srgbClr val="404040"/>
                </a:solidFill>
              </a:defRPr>
            </a:pPr>
            <a:r>
              <a:t>….Har I flere bud på digitale artefakter </a:t>
            </a:r>
            <a:br/>
            <a:r>
              <a:t>inden for jeres fagområde?</a:t>
            </a:r>
          </a:p>
        </p:txBody>
      </p:sp>
      <p:sp>
        <p:nvSpPr>
          <p:cNvPr id="448" name="Shape 173"/>
          <p:cNvSpPr txBox="1">
            <a:spLocks noGrp="1"/>
          </p:cNvSpPr>
          <p:nvPr>
            <p:ph type="sldNum" sz="quarter" idx="4294967295"/>
          </p:nvPr>
        </p:nvSpPr>
        <p:spPr>
          <a:xfrm>
            <a:off x="11700624" y="6566146"/>
            <a:ext cx="127001" cy="152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  <p:pic>
        <p:nvPicPr>
          <p:cNvPr id="449" name="image10.png" descr="image10.png"/>
          <p:cNvPicPr>
            <a:picLocks noChangeAspect="1"/>
          </p:cNvPicPr>
          <p:nvPr/>
        </p:nvPicPr>
        <p:blipFill>
          <a:blip r:embed="rId2"/>
          <a:srcRect l="8386" r="1584"/>
          <a:stretch>
            <a:fillRect/>
          </a:stretch>
        </p:blipFill>
        <p:spPr>
          <a:xfrm>
            <a:off x="1219201" y="3992121"/>
            <a:ext cx="3334376" cy="2472179"/>
          </a:xfrm>
          <a:prstGeom prst="rect">
            <a:avLst/>
          </a:prstGeom>
          <a:ln w="12700" cap="rnd">
            <a:solidFill>
              <a:srgbClr val="F35364"/>
            </a:solidFill>
          </a:ln>
        </p:spPr>
      </p:pic>
      <p:pic>
        <p:nvPicPr>
          <p:cNvPr id="450" name="image8.png" descr="image8.png"/>
          <p:cNvPicPr>
            <a:picLocks noChangeAspect="1"/>
          </p:cNvPicPr>
          <p:nvPr/>
        </p:nvPicPr>
        <p:blipFill>
          <a:blip r:embed="rId3"/>
          <a:srcRect t="10546" b="24638"/>
          <a:stretch>
            <a:fillRect/>
          </a:stretch>
        </p:blipFill>
        <p:spPr>
          <a:xfrm>
            <a:off x="3726095" y="2571883"/>
            <a:ext cx="2199868" cy="1901152"/>
          </a:xfrm>
          <a:prstGeom prst="rect">
            <a:avLst/>
          </a:prstGeom>
          <a:ln w="12700" cap="rnd">
            <a:solidFill>
              <a:srgbClr val="003B41"/>
            </a:solidFill>
          </a:ln>
        </p:spPr>
      </p:pic>
      <p:pic>
        <p:nvPicPr>
          <p:cNvPr id="451" name="image9.png" descr="image9.png"/>
          <p:cNvPicPr>
            <a:picLocks noChangeAspect="1"/>
          </p:cNvPicPr>
          <p:nvPr/>
        </p:nvPicPr>
        <p:blipFill>
          <a:blip r:embed="rId4"/>
          <a:srcRect t="3717" b="21935"/>
          <a:stretch>
            <a:fillRect/>
          </a:stretch>
        </p:blipFill>
        <p:spPr>
          <a:xfrm>
            <a:off x="910843" y="2335409"/>
            <a:ext cx="2110810" cy="1819534"/>
          </a:xfrm>
          <a:prstGeom prst="rect">
            <a:avLst/>
          </a:prstGeom>
          <a:ln w="12700" cap="rnd">
            <a:solidFill>
              <a:srgbClr val="003B41"/>
            </a:solidFill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" name="image13.png" descr="image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3357" y="3043209"/>
            <a:ext cx="4894358" cy="3478635"/>
          </a:xfrm>
          <a:prstGeom prst="rect">
            <a:avLst/>
          </a:prstGeom>
          <a:ln w="12700">
            <a:miter lim="400000"/>
          </a:ln>
        </p:spPr>
      </p:pic>
      <p:sp>
        <p:nvSpPr>
          <p:cNvPr id="454" name="Shape 179"/>
          <p:cNvSpPr/>
          <p:nvPr/>
        </p:nvSpPr>
        <p:spPr>
          <a:xfrm>
            <a:off x="4260860" y="3072050"/>
            <a:ext cx="4879352" cy="3420953"/>
          </a:xfrm>
          <a:prstGeom prst="rect">
            <a:avLst/>
          </a:prstGeom>
          <a:ln w="19050" cap="rnd">
            <a:solidFill>
              <a:srgbClr val="003B41"/>
            </a:solidFill>
          </a:ln>
        </p:spPr>
        <p:txBody>
          <a:bodyPr lIns="45718" tIns="45718" rIns="45718" bIns="45718" anchor="ctr"/>
          <a:lstStyle/>
          <a:p>
            <a:pPr>
              <a:defRPr>
                <a:latin typeface="Trebuchet MS"/>
                <a:ea typeface="Trebuchet MS"/>
                <a:cs typeface="Trebuchet MS"/>
                <a:sym typeface="Trebuchet MS"/>
              </a:defRPr>
            </a:pPr>
            <a:endParaRPr/>
          </a:p>
        </p:txBody>
      </p:sp>
      <p:sp>
        <p:nvSpPr>
          <p:cNvPr id="455" name="Shape 180"/>
          <p:cNvSpPr txBox="1">
            <a:spLocks noGrp="1"/>
          </p:cNvSpPr>
          <p:nvPr>
            <p:ph type="title"/>
          </p:nvPr>
        </p:nvSpPr>
        <p:spPr>
          <a:xfrm>
            <a:off x="1066800" y="-37685"/>
            <a:ext cx="10058401" cy="1737362"/>
          </a:xfrm>
          <a:prstGeom prst="rect">
            <a:avLst/>
          </a:prstGeom>
        </p:spPr>
        <p:txBody>
          <a:bodyPr/>
          <a:lstStyle>
            <a:lvl1pPr defTabSz="457200">
              <a:lnSpc>
                <a:spcPct val="100000"/>
              </a:lnSpc>
              <a:defRPr sz="4000" spc="0"/>
            </a:lvl1pPr>
          </a:lstStyle>
          <a:p>
            <a:r>
              <a:t>Hvorfor opstår et nyt artefakt?</a:t>
            </a:r>
          </a:p>
        </p:txBody>
      </p:sp>
      <p:sp>
        <p:nvSpPr>
          <p:cNvPr id="456" name="Shape 181"/>
          <p:cNvSpPr txBox="1">
            <a:spLocks noGrp="1"/>
          </p:cNvSpPr>
          <p:nvPr>
            <p:ph type="sldNum" sz="quarter" idx="4294967295"/>
          </p:nvPr>
        </p:nvSpPr>
        <p:spPr>
          <a:xfrm>
            <a:off x="11700624" y="6566146"/>
            <a:ext cx="127001" cy="152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  <p:pic>
        <p:nvPicPr>
          <p:cNvPr id="457" name="image14.png" descr="image1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9883" y="1512051"/>
            <a:ext cx="1410986" cy="1410985"/>
          </a:xfrm>
          <a:prstGeom prst="rect">
            <a:avLst/>
          </a:prstGeom>
          <a:ln w="12700">
            <a:miter lim="400000"/>
          </a:ln>
        </p:spPr>
      </p:pic>
      <p:pic>
        <p:nvPicPr>
          <p:cNvPr id="458" name="image12.jpg" descr="image1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0472" y="3795531"/>
            <a:ext cx="3524823" cy="2349884"/>
          </a:xfrm>
          <a:prstGeom prst="rect">
            <a:avLst/>
          </a:prstGeom>
          <a:ln w="12700" cap="rnd">
            <a:solidFill>
              <a:srgbClr val="003B41"/>
            </a:solidFill>
          </a:ln>
        </p:spPr>
      </p:pic>
      <p:sp>
        <p:nvSpPr>
          <p:cNvPr id="459" name="Shape 184"/>
          <p:cNvSpPr/>
          <p:nvPr/>
        </p:nvSpPr>
        <p:spPr>
          <a:xfrm>
            <a:off x="2011397" y="2429780"/>
            <a:ext cx="2973660" cy="1695994"/>
          </a:xfrm>
          <a:prstGeom prst="rect">
            <a:avLst/>
          </a:prstGeom>
          <a:solidFill>
            <a:srgbClr val="FFFFFF"/>
          </a:solidFill>
          <a:ln w="19050" cap="rnd">
            <a:solidFill>
              <a:srgbClr val="003B41"/>
            </a:solidFill>
          </a:ln>
        </p:spPr>
        <p:txBody>
          <a:bodyPr lIns="45718" tIns="45718" rIns="45718" bIns="45718" anchor="ctr"/>
          <a:lstStyle/>
          <a:p>
            <a:pPr>
              <a:defRPr>
                <a:latin typeface="Trebuchet MS"/>
                <a:ea typeface="Trebuchet MS"/>
                <a:cs typeface="Trebuchet MS"/>
                <a:sym typeface="Trebuchet MS"/>
              </a:defRPr>
            </a:pPr>
            <a:endParaRPr/>
          </a:p>
        </p:txBody>
      </p:sp>
      <p:pic>
        <p:nvPicPr>
          <p:cNvPr id="460" name="image11.jpg" descr="image1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3309" y="2788846"/>
            <a:ext cx="1989836" cy="9778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2" name="image16.jpg" descr="image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8836" y="2928361"/>
            <a:ext cx="3274121" cy="3274121"/>
          </a:xfrm>
          <a:prstGeom prst="rect">
            <a:avLst/>
          </a:prstGeom>
          <a:ln w="19050" cap="rnd">
            <a:solidFill>
              <a:srgbClr val="003B41"/>
            </a:solidFill>
          </a:ln>
        </p:spPr>
      </p:pic>
      <p:sp>
        <p:nvSpPr>
          <p:cNvPr id="463" name="Shape 188"/>
          <p:cNvSpPr/>
          <p:nvPr/>
        </p:nvSpPr>
        <p:spPr>
          <a:xfrm>
            <a:off x="914770" y="2466910"/>
            <a:ext cx="2100970" cy="2065925"/>
          </a:xfrm>
          <a:prstGeom prst="rect">
            <a:avLst/>
          </a:prstGeom>
          <a:solidFill>
            <a:srgbClr val="FFFFFF"/>
          </a:solidFill>
          <a:ln w="19050" cap="rnd">
            <a:solidFill>
              <a:srgbClr val="003B41"/>
            </a:solidFill>
          </a:ln>
        </p:spPr>
        <p:txBody>
          <a:bodyPr lIns="45718" tIns="45718" rIns="45718" bIns="45718" anchor="ctr"/>
          <a:lstStyle/>
          <a:p>
            <a:pPr>
              <a:defRPr>
                <a:latin typeface="Trebuchet MS"/>
                <a:ea typeface="Trebuchet MS"/>
                <a:cs typeface="Trebuchet MS"/>
                <a:sym typeface="Trebuchet MS"/>
              </a:defRPr>
            </a:pPr>
            <a:endParaRPr/>
          </a:p>
        </p:txBody>
      </p:sp>
      <p:sp>
        <p:nvSpPr>
          <p:cNvPr id="464" name="Shape 189"/>
          <p:cNvSpPr txBox="1">
            <a:spLocks noGrp="1"/>
          </p:cNvSpPr>
          <p:nvPr>
            <p:ph type="title"/>
          </p:nvPr>
        </p:nvSpPr>
        <p:spPr>
          <a:xfrm>
            <a:off x="1066799" y="133452"/>
            <a:ext cx="10058401" cy="1737362"/>
          </a:xfrm>
          <a:prstGeom prst="rect">
            <a:avLst/>
          </a:prstGeom>
        </p:spPr>
        <p:txBody>
          <a:bodyPr/>
          <a:lstStyle/>
          <a:p>
            <a:pPr defTabSz="457200">
              <a:lnSpc>
                <a:spcPct val="90000"/>
              </a:lnSpc>
              <a:defRPr sz="3600" spc="0"/>
            </a:pPr>
            <a:r>
              <a:t>Sådan fungerer robotten </a:t>
            </a:r>
            <a:br/>
            <a:r>
              <a:t>Amigo fra Kobots</a:t>
            </a:r>
          </a:p>
        </p:txBody>
      </p:sp>
      <p:sp>
        <p:nvSpPr>
          <p:cNvPr id="465" name="Shape 190"/>
          <p:cNvSpPr txBox="1">
            <a:spLocks noGrp="1"/>
          </p:cNvSpPr>
          <p:nvPr>
            <p:ph type="body" sz="quarter" idx="1"/>
          </p:nvPr>
        </p:nvSpPr>
        <p:spPr>
          <a:xfrm>
            <a:off x="6941056" y="3205063"/>
            <a:ext cx="5145125" cy="2276521"/>
          </a:xfrm>
          <a:prstGeom prst="rect">
            <a:avLst/>
          </a:prstGeom>
        </p:spPr>
        <p:txBody>
          <a:bodyPr/>
          <a:lstStyle/>
          <a:p>
            <a:pPr defTabSz="265174">
              <a:lnSpc>
                <a:spcPct val="120000"/>
              </a:lnSpc>
              <a:spcBef>
                <a:spcPts val="0"/>
              </a:spcBef>
              <a:defRPr sz="2500" cap="none">
                <a:solidFill>
                  <a:srgbClr val="000000"/>
                </a:solidFill>
              </a:defRPr>
            </a:pPr>
            <a:r>
              <a:t>Amigo er en tilskæringsrobot, </a:t>
            </a:r>
            <a:br/>
            <a:r>
              <a:t>der kan skærer i gipsplader. </a:t>
            </a:r>
          </a:p>
          <a:p>
            <a:pPr defTabSz="265174">
              <a:lnSpc>
                <a:spcPct val="120000"/>
              </a:lnSpc>
              <a:spcBef>
                <a:spcPts val="0"/>
              </a:spcBef>
              <a:defRPr sz="2500" cap="none">
                <a:solidFill>
                  <a:srgbClr val="000000"/>
                </a:solidFill>
              </a:defRPr>
            </a:pPr>
            <a:endParaRPr/>
          </a:p>
          <a:p>
            <a:pPr defTabSz="265174">
              <a:lnSpc>
                <a:spcPct val="120000"/>
              </a:lnSpc>
              <a:spcBef>
                <a:spcPts val="0"/>
              </a:spcBef>
              <a:defRPr sz="2500" cap="none">
                <a:solidFill>
                  <a:srgbClr val="000000"/>
                </a:solidFill>
              </a:defRPr>
            </a:pPr>
            <a:r>
              <a:t>Den styres via tale fra håndværkeren.</a:t>
            </a:r>
          </a:p>
        </p:txBody>
      </p:sp>
      <p:sp>
        <p:nvSpPr>
          <p:cNvPr id="466" name="Shape 191"/>
          <p:cNvSpPr txBox="1">
            <a:spLocks noGrp="1"/>
          </p:cNvSpPr>
          <p:nvPr>
            <p:ph type="sldNum" sz="quarter" idx="4294967295"/>
          </p:nvPr>
        </p:nvSpPr>
        <p:spPr>
          <a:xfrm>
            <a:off x="11700624" y="6566146"/>
            <a:ext cx="127001" cy="152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  <p:pic>
        <p:nvPicPr>
          <p:cNvPr id="467" name="image15.jpg" descr="image1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6068" y="2710686"/>
            <a:ext cx="1578397" cy="1578397"/>
          </a:xfrm>
          <a:prstGeom prst="rect">
            <a:avLst/>
          </a:prstGeom>
          <a:ln w="12700">
            <a:miter lim="400000"/>
          </a:ln>
        </p:spPr>
      </p:pic>
      <p:sp>
        <p:nvSpPr>
          <p:cNvPr id="468" name="Shape 193"/>
          <p:cNvSpPr txBox="1"/>
          <p:nvPr/>
        </p:nvSpPr>
        <p:spPr>
          <a:xfrm>
            <a:off x="1009303" y="1486506"/>
            <a:ext cx="1791731" cy="3581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u="sng">
                <a:solidFill>
                  <a:srgbClr val="F35364"/>
                </a:solidFill>
                <a:latin typeface="Klint Pro Regular"/>
                <a:ea typeface="Klint Pro Regular"/>
                <a:cs typeface="Klint Pro Regular"/>
                <a:sym typeface="Klint Pro Regular"/>
              </a:defRPr>
            </a:lvl1pPr>
          </a:lstStyle>
          <a:p>
            <a:r>
              <a:t>Se video</a:t>
            </a:r>
          </a:p>
        </p:txBody>
      </p:sp>
      <p:sp>
        <p:nvSpPr>
          <p:cNvPr id="469" name="Shape 194"/>
          <p:cNvSpPr/>
          <p:nvPr/>
        </p:nvSpPr>
        <p:spPr>
          <a:xfrm>
            <a:off x="1905168" y="1902575"/>
            <a:ext cx="2" cy="694018"/>
          </a:xfrm>
          <a:prstGeom prst="line">
            <a:avLst/>
          </a:prstGeom>
          <a:ln w="38100" cap="rnd">
            <a:solidFill>
              <a:srgbClr val="F35364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Shape 196"/>
          <p:cNvSpPr txBox="1">
            <a:spLocks noGrp="1"/>
          </p:cNvSpPr>
          <p:nvPr>
            <p:ph type="sldNum" sz="quarter" idx="4294967295"/>
          </p:nvPr>
        </p:nvSpPr>
        <p:spPr>
          <a:xfrm>
            <a:off x="11700624" y="6566146"/>
            <a:ext cx="127001" cy="152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8</a:t>
            </a:fld>
            <a:endParaRPr/>
          </a:p>
        </p:txBody>
      </p:sp>
      <p:sp>
        <p:nvSpPr>
          <p:cNvPr id="472" name="Shape 197"/>
          <p:cNvSpPr/>
          <p:nvPr/>
        </p:nvSpPr>
        <p:spPr>
          <a:xfrm>
            <a:off x="-252934" y="1321865"/>
            <a:ext cx="8885200" cy="42142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6454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3F9FB"/>
          </a:solidFill>
          <a:ln w="12700" cap="rnd">
            <a:solidFill>
              <a:srgbClr val="F35364"/>
            </a:solidFill>
          </a:ln>
        </p:spPr>
        <p:txBody>
          <a:bodyPr lIns="45718" tIns="45718" rIns="45718" bIns="45718" anchor="ctr"/>
          <a:lstStyle/>
          <a:p>
            <a:pPr algn="ctr" defTabSz="914400"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473" name="Shape 198"/>
          <p:cNvSpPr txBox="1">
            <a:spLocks noGrp="1"/>
          </p:cNvSpPr>
          <p:nvPr>
            <p:ph type="title"/>
          </p:nvPr>
        </p:nvSpPr>
        <p:spPr>
          <a:xfrm>
            <a:off x="1466719" y="2074371"/>
            <a:ext cx="4193813" cy="880986"/>
          </a:xfrm>
          <a:prstGeom prst="rect">
            <a:avLst/>
          </a:prstGeom>
        </p:spPr>
        <p:txBody>
          <a:bodyPr anchor="ctr"/>
          <a:lstStyle>
            <a:lvl1pPr algn="l" defTabSz="749808">
              <a:lnSpc>
                <a:spcPct val="90000"/>
              </a:lnSpc>
              <a:defRPr sz="2700" spc="-100"/>
            </a:lvl1pPr>
          </a:lstStyle>
          <a:p>
            <a:r>
              <a:t>Gå sammen i grupper på 2-3 personer!</a:t>
            </a:r>
          </a:p>
        </p:txBody>
      </p:sp>
      <p:sp>
        <p:nvSpPr>
          <p:cNvPr id="474" name="Shape 199"/>
          <p:cNvSpPr txBox="1">
            <a:spLocks noGrp="1"/>
          </p:cNvSpPr>
          <p:nvPr>
            <p:ph type="body" sz="quarter" idx="1"/>
          </p:nvPr>
        </p:nvSpPr>
        <p:spPr>
          <a:xfrm>
            <a:off x="1479933" y="3126559"/>
            <a:ext cx="4620547" cy="1873327"/>
          </a:xfrm>
          <a:prstGeom prst="rect">
            <a:avLst/>
          </a:prstGeom>
        </p:spPr>
        <p:txBody>
          <a:bodyPr anchor="t"/>
          <a:lstStyle/>
          <a:p>
            <a:pPr>
              <a:spcBef>
                <a:spcPts val="0"/>
              </a:spcBef>
              <a:defRPr sz="2400" cap="none" spc="-100">
                <a:solidFill>
                  <a:srgbClr val="F35364"/>
                </a:solidFill>
              </a:defRPr>
            </a:pPr>
            <a:r>
              <a:t>Vælg et digitalt artefakt, som </a:t>
            </a:r>
            <a:endParaRPr spc="-25"/>
          </a:p>
          <a:p>
            <a:pPr>
              <a:spcBef>
                <a:spcPts val="0"/>
              </a:spcBef>
              <a:defRPr sz="2400" cap="none" spc="-100">
                <a:solidFill>
                  <a:srgbClr val="F35364"/>
                </a:solidFill>
              </a:defRPr>
            </a:pPr>
            <a:r>
              <a:t>I vil analysere!</a:t>
            </a:r>
            <a:endParaRPr spc="-25"/>
          </a:p>
          <a:p>
            <a:pPr>
              <a:spcBef>
                <a:spcPts val="0"/>
              </a:spcBef>
              <a:defRPr sz="2400" cap="none" spc="-25">
                <a:solidFill>
                  <a:srgbClr val="F35364"/>
                </a:solidFill>
              </a:defRPr>
            </a:pPr>
            <a:endParaRPr spc="-25"/>
          </a:p>
          <a:p>
            <a:pPr>
              <a:spcBef>
                <a:spcPts val="0"/>
              </a:spcBef>
              <a:defRPr sz="1900" cap="none" spc="-100">
                <a:solidFill>
                  <a:srgbClr val="F35364"/>
                </a:solidFill>
              </a:defRPr>
            </a:pPr>
            <a:r>
              <a:t>Analysen kommer vi ind på lige om lidt </a:t>
            </a:r>
            <a:r>
              <a:rPr>
                <a:solidFill>
                  <a:srgbClr val="808080"/>
                </a:solidFill>
              </a:rPr>
              <a:t>☺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Shape 201"/>
          <p:cNvSpPr txBox="1">
            <a:spLocks noGrp="1"/>
          </p:cNvSpPr>
          <p:nvPr>
            <p:ph type="title"/>
          </p:nvPr>
        </p:nvSpPr>
        <p:spPr>
          <a:xfrm>
            <a:off x="1066800" y="-102154"/>
            <a:ext cx="10058401" cy="1737362"/>
          </a:xfrm>
          <a:prstGeom prst="rect">
            <a:avLst/>
          </a:prstGeom>
        </p:spPr>
        <p:txBody>
          <a:bodyPr/>
          <a:lstStyle>
            <a:lvl1pPr>
              <a:defRPr sz="4300" spc="-100"/>
            </a:lvl1pPr>
          </a:lstStyle>
          <a:p>
            <a:r>
              <a:t>Analyse af et digitalt artefakt</a:t>
            </a:r>
          </a:p>
        </p:txBody>
      </p:sp>
      <p:sp>
        <p:nvSpPr>
          <p:cNvPr id="477" name="Shape 202"/>
          <p:cNvSpPr txBox="1">
            <a:spLocks noGrp="1"/>
          </p:cNvSpPr>
          <p:nvPr>
            <p:ph type="body" sz="quarter" idx="1"/>
          </p:nvPr>
        </p:nvSpPr>
        <p:spPr>
          <a:xfrm>
            <a:off x="784756" y="2409311"/>
            <a:ext cx="4937762" cy="988396"/>
          </a:xfrm>
          <a:prstGeom prst="rect">
            <a:avLst/>
          </a:prstGeom>
        </p:spPr>
        <p:txBody>
          <a:bodyPr/>
          <a:lstStyle>
            <a:lvl1pPr>
              <a:defRPr u="sng">
                <a:solidFill>
                  <a:srgbClr val="011820"/>
                </a:solidFill>
              </a:defRPr>
            </a:lvl1pPr>
          </a:lstStyle>
          <a:p>
            <a:r>
              <a:t>Analysen er inddelt i 4 områder</a:t>
            </a:r>
          </a:p>
        </p:txBody>
      </p:sp>
      <p:sp>
        <p:nvSpPr>
          <p:cNvPr id="478" name="Shape 203"/>
          <p:cNvSpPr txBox="1">
            <a:spLocks noGrp="1"/>
          </p:cNvSpPr>
          <p:nvPr>
            <p:ph type="sldNum" sz="quarter" idx="4294967295"/>
          </p:nvPr>
        </p:nvSpPr>
        <p:spPr>
          <a:xfrm>
            <a:off x="11700624" y="6566146"/>
            <a:ext cx="127001" cy="152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  <p:pic>
        <p:nvPicPr>
          <p:cNvPr id="479" name="pasted-image.pdf" descr="pasted-image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2186" y="3288501"/>
            <a:ext cx="5287628" cy="269497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5" name="Group 210"/>
          <p:cNvGrpSpPr/>
          <p:nvPr/>
        </p:nvGrpSpPr>
        <p:grpSpPr>
          <a:xfrm>
            <a:off x="1641392" y="2314421"/>
            <a:ext cx="4002499" cy="2060876"/>
            <a:chOff x="0" y="0"/>
            <a:chExt cx="4002497" cy="2060874"/>
          </a:xfrm>
        </p:grpSpPr>
        <p:sp>
          <p:nvSpPr>
            <p:cNvPr id="483" name="Shape 208"/>
            <p:cNvSpPr/>
            <p:nvPr/>
          </p:nvSpPr>
          <p:spPr>
            <a:xfrm>
              <a:off x="-1" y="0"/>
              <a:ext cx="4002499" cy="2060876"/>
            </a:xfrm>
            <a:prstGeom prst="rect">
              <a:avLst/>
            </a:prstGeom>
            <a:solidFill>
              <a:srgbClr val="FFFFFF"/>
            </a:solidFill>
            <a:ln w="19050" cap="rnd">
              <a:solidFill>
                <a:srgbClr val="F35364"/>
              </a:solidFill>
              <a:prstDash val="solid"/>
              <a:bevel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pic>
          <p:nvPicPr>
            <p:cNvPr id="484" name="image18.jpg" descr="image18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44109" y="172847"/>
              <a:ext cx="3061963" cy="18346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86" name="Shape 211"/>
          <p:cNvSpPr/>
          <p:nvPr/>
        </p:nvSpPr>
        <p:spPr>
          <a:xfrm>
            <a:off x="3459312" y="3871193"/>
            <a:ext cx="5001572" cy="2445768"/>
          </a:xfrm>
          <a:prstGeom prst="rect">
            <a:avLst/>
          </a:prstGeom>
          <a:solidFill>
            <a:srgbClr val="FDFDFD"/>
          </a:solidFill>
          <a:ln w="19050" cap="rnd">
            <a:solidFill>
              <a:srgbClr val="003B41"/>
            </a:solidFill>
          </a:ln>
        </p:spPr>
        <p:txBody>
          <a:bodyPr lIns="45718" tIns="45718" rIns="45718" bIns="45718" anchor="ctr"/>
          <a:lstStyle/>
          <a:p>
            <a:pPr>
              <a:defRPr>
                <a:latin typeface="Trebuchet MS"/>
                <a:ea typeface="Trebuchet MS"/>
                <a:cs typeface="Trebuchet MS"/>
                <a:sym typeface="Trebuchet MS"/>
              </a:defRPr>
            </a:pPr>
            <a:endParaRPr/>
          </a:p>
        </p:txBody>
      </p:sp>
      <p:pic>
        <p:nvPicPr>
          <p:cNvPr id="487" name="image19.jpg" descr="image1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4542" y="4180856"/>
            <a:ext cx="4558725" cy="196238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90" name="Group 215"/>
          <p:cNvGrpSpPr/>
          <p:nvPr/>
        </p:nvGrpSpPr>
        <p:grpSpPr>
          <a:xfrm>
            <a:off x="7541049" y="2616226"/>
            <a:ext cx="2159765" cy="1737364"/>
            <a:chOff x="0" y="0"/>
            <a:chExt cx="2159764" cy="1737362"/>
          </a:xfrm>
        </p:grpSpPr>
        <p:sp>
          <p:nvSpPr>
            <p:cNvPr id="488" name="Shape 213"/>
            <p:cNvSpPr/>
            <p:nvPr/>
          </p:nvSpPr>
          <p:spPr>
            <a:xfrm>
              <a:off x="0" y="0"/>
              <a:ext cx="2159765" cy="1737363"/>
            </a:xfrm>
            <a:prstGeom prst="rect">
              <a:avLst/>
            </a:prstGeom>
            <a:solidFill>
              <a:srgbClr val="FFFFFF"/>
            </a:solidFill>
            <a:ln w="19050" cap="rnd">
              <a:solidFill>
                <a:srgbClr val="F35364"/>
              </a:solidFill>
              <a:prstDash val="solid"/>
              <a:bevel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pic>
          <p:nvPicPr>
            <p:cNvPr id="489" name="image20.jpg" descr="image20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1190" y="199989"/>
              <a:ext cx="1337386" cy="13373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91" name="Shape 216"/>
          <p:cNvSpPr txBox="1">
            <a:spLocks noGrp="1"/>
          </p:cNvSpPr>
          <p:nvPr>
            <p:ph type="title" idx="4294967295"/>
          </p:nvPr>
        </p:nvSpPr>
        <p:spPr>
          <a:xfrm>
            <a:off x="641903" y="-102154"/>
            <a:ext cx="10058401" cy="1737362"/>
          </a:xfrm>
          <a:prstGeom prst="rect">
            <a:avLst/>
          </a:prstGeom>
        </p:spPr>
        <p:txBody>
          <a:bodyPr/>
          <a:lstStyle>
            <a:lvl1pPr algn="ctr">
              <a:defRPr sz="4300" spc="-100">
                <a:solidFill>
                  <a:srgbClr val="FFFFFF"/>
                </a:solidFill>
              </a:defRPr>
            </a:lvl1pPr>
          </a:lstStyle>
          <a:p>
            <a:r>
              <a:t>Analyse af et digitalt skydelærer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Shape 218"/>
          <p:cNvSpPr txBox="1">
            <a:spLocks noGrp="1"/>
          </p:cNvSpPr>
          <p:nvPr>
            <p:ph type="sldNum" sz="quarter" idx="4294967295"/>
          </p:nvPr>
        </p:nvSpPr>
        <p:spPr>
          <a:xfrm>
            <a:off x="11691118" y="6560819"/>
            <a:ext cx="132583" cy="127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t>11</a:t>
            </a:fld>
            <a:endParaRPr/>
          </a:p>
        </p:txBody>
      </p:sp>
      <p:sp>
        <p:nvSpPr>
          <p:cNvPr id="494" name="Shape 219"/>
          <p:cNvSpPr txBox="1">
            <a:spLocks noGrp="1"/>
          </p:cNvSpPr>
          <p:nvPr>
            <p:ph type="title" idx="4294967295"/>
          </p:nvPr>
        </p:nvSpPr>
        <p:spPr>
          <a:xfrm>
            <a:off x="3517469" y="2411829"/>
            <a:ext cx="5157062" cy="2034341"/>
          </a:xfrm>
          <a:prstGeom prst="rect">
            <a:avLst/>
          </a:prstGeom>
        </p:spPr>
        <p:txBody>
          <a:bodyPr anchor="ctr"/>
          <a:lstStyle>
            <a:lvl1pPr algn="ctr" defTabSz="333756">
              <a:lnSpc>
                <a:spcPct val="100000"/>
              </a:lnSpc>
              <a:defRPr sz="4700" spc="0">
                <a:solidFill>
                  <a:srgbClr val="FFFFFF"/>
                </a:solidFill>
              </a:defRPr>
            </a:lvl1pPr>
          </a:lstStyle>
          <a:p>
            <a:r>
              <a:t>Vi tager ét område ad gangen… 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Shape 221"/>
          <p:cNvSpPr txBox="1">
            <a:spLocks noGrp="1"/>
          </p:cNvSpPr>
          <p:nvPr>
            <p:ph type="body" sz="half" idx="1"/>
          </p:nvPr>
        </p:nvSpPr>
        <p:spPr>
          <a:xfrm>
            <a:off x="5140102" y="1604749"/>
            <a:ext cx="6822377" cy="4179959"/>
          </a:xfrm>
          <a:prstGeom prst="rect">
            <a:avLst/>
          </a:prstGeom>
        </p:spPr>
        <p:txBody>
          <a:bodyPr/>
          <a:lstStyle/>
          <a:p>
            <a:pPr defTabSz="374904">
              <a:lnSpc>
                <a:spcPct val="120000"/>
              </a:lnSpc>
              <a:spcBef>
                <a:spcPts val="800"/>
              </a:spcBef>
              <a:defRPr sz="1400" cap="none">
                <a:solidFill>
                  <a:srgbClr val="404040"/>
                </a:solidFill>
              </a:defRPr>
            </a:pPr>
            <a:r>
              <a:t>Her skal i </a:t>
            </a:r>
            <a:r>
              <a:rPr u="sng"/>
              <a:t>beskrive </a:t>
            </a:r>
            <a:r>
              <a:t>det digitale artefakt, I har valgt. </a:t>
            </a:r>
          </a:p>
          <a:p>
            <a:pPr marL="281176" indent="-281176" defTabSz="374904">
              <a:lnSpc>
                <a:spcPct val="120000"/>
              </a:lnSpc>
              <a:spcBef>
                <a:spcPts val="800"/>
              </a:spcBef>
              <a:buClr>
                <a:srgbClr val="F35364"/>
              </a:buClr>
              <a:buSzPct val="80000"/>
              <a:buChar char=""/>
              <a:defRPr sz="1400" cap="none">
                <a:solidFill>
                  <a:srgbClr val="003B41"/>
                </a:solidFill>
                <a:latin typeface="Klint Pro Bold"/>
                <a:ea typeface="Klint Pro Bold"/>
                <a:cs typeface="Klint Pro Bold"/>
                <a:sym typeface="Klint Pro Bold"/>
              </a:defRPr>
            </a:pPr>
            <a:r>
              <a:t>Udseende</a:t>
            </a:r>
            <a:r>
              <a:rPr>
                <a:solidFill>
                  <a:srgbClr val="404040"/>
                </a:solidFill>
                <a:latin typeface="Klint Pro Regular"/>
                <a:ea typeface="Klint Pro Regular"/>
                <a:cs typeface="Klint Pro Regular"/>
                <a:sym typeface="Klint Pro Regular"/>
              </a:rPr>
              <a:t> form, farve, materiale mv</a:t>
            </a:r>
            <a:endParaRPr>
              <a:solidFill>
                <a:srgbClr val="404040"/>
              </a:solidFill>
            </a:endParaRPr>
          </a:p>
          <a:p>
            <a:pPr marL="281176" indent="-281176" defTabSz="374904">
              <a:lnSpc>
                <a:spcPct val="120000"/>
              </a:lnSpc>
              <a:spcBef>
                <a:spcPts val="800"/>
              </a:spcBef>
              <a:buClr>
                <a:srgbClr val="F35364"/>
              </a:buClr>
              <a:buSzPct val="80000"/>
              <a:buChar char=""/>
              <a:defRPr sz="1400" cap="none">
                <a:solidFill>
                  <a:srgbClr val="003B41"/>
                </a:solidFill>
                <a:latin typeface="Klint Pro Bold"/>
                <a:ea typeface="Klint Pro Bold"/>
                <a:cs typeface="Klint Pro Bold"/>
                <a:sym typeface="Klint Pro Bold"/>
              </a:defRPr>
            </a:pPr>
            <a:r>
              <a:t>Funktionalitet</a:t>
            </a:r>
            <a:r>
              <a:rPr>
                <a:latin typeface="Klint Pro Regular"/>
                <a:ea typeface="Klint Pro Regular"/>
                <a:cs typeface="Klint Pro Regular"/>
                <a:sym typeface="Klint Pro Regular"/>
              </a:rPr>
              <a:t> </a:t>
            </a:r>
            <a:r>
              <a:rPr>
                <a:solidFill>
                  <a:srgbClr val="404040"/>
                </a:solidFill>
                <a:latin typeface="Klint Pro Regular"/>
                <a:ea typeface="Klint Pro Regular"/>
                <a:cs typeface="Klint Pro Regular"/>
                <a:sym typeface="Klint Pro Regular"/>
              </a:rPr>
              <a:t>(hvad gør den)</a:t>
            </a:r>
            <a:endParaRPr>
              <a:solidFill>
                <a:srgbClr val="404040"/>
              </a:solidFill>
            </a:endParaRPr>
          </a:p>
          <a:p>
            <a:pPr marL="281176" indent="-281176" defTabSz="374904">
              <a:lnSpc>
                <a:spcPct val="120000"/>
              </a:lnSpc>
              <a:spcBef>
                <a:spcPts val="800"/>
              </a:spcBef>
              <a:buClr>
                <a:srgbClr val="F35364"/>
              </a:buClr>
              <a:buSzPct val="80000"/>
              <a:buChar char=""/>
              <a:defRPr sz="1400" cap="none">
                <a:solidFill>
                  <a:srgbClr val="003B41"/>
                </a:solidFill>
                <a:latin typeface="Klint Pro Bold"/>
                <a:ea typeface="Klint Pro Bold"/>
                <a:cs typeface="Klint Pro Bold"/>
                <a:sym typeface="Klint Pro Bold"/>
              </a:defRPr>
            </a:pPr>
            <a:r>
              <a:t>Brugergrænseflade</a:t>
            </a:r>
            <a:r>
              <a:rPr>
                <a:latin typeface="Klint Pro Regular"/>
                <a:ea typeface="Klint Pro Regular"/>
                <a:cs typeface="Klint Pro Regular"/>
                <a:sym typeface="Klint Pro Regular"/>
              </a:rPr>
              <a:t> </a:t>
            </a:r>
            <a:r>
              <a:rPr>
                <a:solidFill>
                  <a:srgbClr val="404040"/>
                </a:solidFill>
                <a:latin typeface="Klint Pro Regular"/>
                <a:ea typeface="Klint Pro Regular"/>
                <a:cs typeface="Klint Pro Regular"/>
                <a:sym typeface="Klint Pro Regular"/>
              </a:rPr>
              <a:t>(display, knapper, lyd, lys)</a:t>
            </a:r>
            <a:endParaRPr>
              <a:solidFill>
                <a:srgbClr val="404040"/>
              </a:solidFill>
            </a:endParaRPr>
          </a:p>
          <a:p>
            <a:pPr marL="281176" indent="-281176" defTabSz="374904">
              <a:lnSpc>
                <a:spcPct val="120000"/>
              </a:lnSpc>
              <a:spcBef>
                <a:spcPts val="800"/>
              </a:spcBef>
              <a:buClr>
                <a:srgbClr val="F35364"/>
              </a:buClr>
              <a:buSzPct val="80000"/>
              <a:buChar char=""/>
              <a:defRPr sz="1400" cap="none">
                <a:solidFill>
                  <a:srgbClr val="003B41"/>
                </a:solidFill>
                <a:latin typeface="Klint Pro Bold"/>
                <a:ea typeface="Klint Pro Bold"/>
                <a:cs typeface="Klint Pro Bold"/>
                <a:sym typeface="Klint Pro Bold"/>
              </a:defRPr>
            </a:pPr>
            <a:r>
              <a:t>Input-teknologi</a:t>
            </a:r>
            <a:r>
              <a:rPr>
                <a:solidFill>
                  <a:srgbClr val="404040"/>
                </a:solidFill>
                <a:latin typeface="Klint Pro Regular"/>
                <a:ea typeface="Klint Pro Regular"/>
                <a:cs typeface="Klint Pro Regular"/>
                <a:sym typeface="Klint Pro Regular"/>
              </a:rPr>
              <a:t> (hvilke datainput, fx censorer, kamera, satellit mv </a:t>
            </a:r>
            <a:br>
              <a:rPr>
                <a:solidFill>
                  <a:srgbClr val="404040"/>
                </a:solidFill>
                <a:latin typeface="Klint Pro Regular"/>
                <a:ea typeface="Klint Pro Regular"/>
                <a:cs typeface="Klint Pro Regular"/>
                <a:sym typeface="Klint Pro Regular"/>
              </a:rPr>
            </a:br>
            <a:r>
              <a:rPr>
                <a:solidFill>
                  <a:srgbClr val="404040"/>
                </a:solidFill>
                <a:latin typeface="Klint Pro Regular"/>
                <a:ea typeface="Klint Pro Regular"/>
                <a:cs typeface="Klint Pro Regular"/>
                <a:sym typeface="Klint Pro Regular"/>
              </a:rPr>
              <a:t>– så godt i nu kan)</a:t>
            </a:r>
            <a:endParaRPr>
              <a:solidFill>
                <a:srgbClr val="404040"/>
              </a:solidFill>
            </a:endParaRPr>
          </a:p>
          <a:p>
            <a:pPr marL="281176" indent="-281176" defTabSz="374904">
              <a:lnSpc>
                <a:spcPct val="120000"/>
              </a:lnSpc>
              <a:spcBef>
                <a:spcPts val="800"/>
              </a:spcBef>
              <a:buClr>
                <a:srgbClr val="F35364"/>
              </a:buClr>
              <a:buSzPct val="80000"/>
              <a:buChar char=""/>
              <a:defRPr sz="1400" cap="none">
                <a:solidFill>
                  <a:srgbClr val="003B41"/>
                </a:solidFill>
                <a:latin typeface="Klint Pro Bold"/>
                <a:ea typeface="Klint Pro Bold"/>
                <a:cs typeface="Klint Pro Bold"/>
                <a:sym typeface="Klint Pro Bold"/>
              </a:defRPr>
            </a:pPr>
            <a:r>
              <a:t>Output-teknologi</a:t>
            </a:r>
            <a:r>
              <a:rPr>
                <a:latin typeface="Klint Pro Regular"/>
                <a:ea typeface="Klint Pro Regular"/>
                <a:cs typeface="Klint Pro Regular"/>
                <a:sym typeface="Klint Pro Regular"/>
              </a:rPr>
              <a:t> </a:t>
            </a:r>
            <a:r>
              <a:rPr>
                <a:solidFill>
                  <a:srgbClr val="404040"/>
                </a:solidFill>
                <a:latin typeface="Klint Pro Regular"/>
                <a:ea typeface="Klint Pro Regular"/>
                <a:cs typeface="Klint Pro Regular"/>
                <a:sym typeface="Klint Pro Regular"/>
              </a:rPr>
              <a:t>(fx lyd, lys, funktion, bevægelse)</a:t>
            </a:r>
            <a:endParaRPr>
              <a:solidFill>
                <a:srgbClr val="404040"/>
              </a:solidFill>
            </a:endParaRPr>
          </a:p>
          <a:p>
            <a:pPr defTabSz="374904">
              <a:lnSpc>
                <a:spcPct val="120000"/>
              </a:lnSpc>
              <a:spcBef>
                <a:spcPts val="800"/>
              </a:spcBef>
              <a:defRPr sz="1400" cap="none">
                <a:solidFill>
                  <a:srgbClr val="404040"/>
                </a:solidFill>
              </a:defRPr>
            </a:pPr>
            <a:endParaRPr>
              <a:solidFill>
                <a:srgbClr val="404040"/>
              </a:solidFill>
            </a:endParaRPr>
          </a:p>
          <a:p>
            <a:pPr defTabSz="374904">
              <a:lnSpc>
                <a:spcPct val="120000"/>
              </a:lnSpc>
              <a:spcBef>
                <a:spcPts val="800"/>
              </a:spcBef>
              <a:defRPr sz="1400" cap="none">
                <a:solidFill>
                  <a:srgbClr val="404040"/>
                </a:solidFill>
              </a:defRPr>
            </a:pPr>
            <a:r>
              <a:t>(inddrag evt. videoer eller billeder fra </a:t>
            </a:r>
            <a:r>
              <a:rPr i="1">
                <a:latin typeface="Klint Pro Light"/>
                <a:ea typeface="Klint Pro Light"/>
                <a:cs typeface="Klint Pro Light"/>
                <a:sym typeface="Klint Pro Light"/>
              </a:rPr>
              <a:t>fagområdet</a:t>
            </a:r>
            <a:r>
              <a:t>, fx bilnøgle, </a:t>
            </a:r>
            <a:br/>
            <a:r>
              <a:t>afstandsmåler, maskiner</a:t>
            </a:r>
            <a:r>
              <a:rPr>
                <a:solidFill>
                  <a:srgbClr val="000000"/>
                </a:solidFill>
              </a:rPr>
              <a:t>, </a:t>
            </a:r>
            <a:r>
              <a:t>fugtighedsmåler</a:t>
            </a:r>
            <a:r>
              <a:rPr>
                <a:solidFill>
                  <a:srgbClr val="000000"/>
                </a:solidFill>
              </a:rPr>
              <a:t>)</a:t>
            </a:r>
          </a:p>
          <a:p>
            <a:pPr defTabSz="374904">
              <a:lnSpc>
                <a:spcPct val="120000"/>
              </a:lnSpc>
              <a:spcBef>
                <a:spcPts val="800"/>
              </a:spcBef>
              <a:defRPr sz="1400" cap="none">
                <a:solidFill>
                  <a:srgbClr val="404040"/>
                </a:solidFill>
              </a:defRPr>
            </a:pPr>
            <a:r>
              <a:t>Vær opmærksom på, at mange moderne teknologier har usynlige </a:t>
            </a:r>
            <a:br/>
            <a:r>
              <a:t>funktioner og trådløse forbindelser. Forsøg at få afdækket det hele.</a:t>
            </a:r>
          </a:p>
        </p:txBody>
      </p:sp>
      <p:sp>
        <p:nvSpPr>
          <p:cNvPr id="497" name="Shape 222"/>
          <p:cNvSpPr txBox="1">
            <a:spLocks noGrp="1"/>
          </p:cNvSpPr>
          <p:nvPr>
            <p:ph type="sldNum" sz="quarter" idx="4294967295"/>
          </p:nvPr>
        </p:nvSpPr>
        <p:spPr>
          <a:xfrm>
            <a:off x="11677510" y="6566146"/>
            <a:ext cx="150115" cy="152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12</a:t>
            </a:fld>
            <a:endParaRPr/>
          </a:p>
        </p:txBody>
      </p:sp>
      <p:sp>
        <p:nvSpPr>
          <p:cNvPr id="498" name="Shape 223"/>
          <p:cNvSpPr txBox="1"/>
          <p:nvPr/>
        </p:nvSpPr>
        <p:spPr>
          <a:xfrm>
            <a:off x="694080" y="2934802"/>
            <a:ext cx="3333589" cy="9883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b">
            <a:normAutofit/>
          </a:bodyPr>
          <a:lstStyle/>
          <a:p>
            <a:pPr>
              <a:lnSpc>
                <a:spcPct val="140000"/>
              </a:lnSpc>
              <a:defRPr sz="2800">
                <a:solidFill>
                  <a:srgbClr val="F35364"/>
                </a:solidFill>
                <a:latin typeface="Klint Pro Bold"/>
                <a:ea typeface="Klint Pro Bold"/>
                <a:cs typeface="Klint Pro Bold"/>
                <a:sym typeface="Klint Pro Bold"/>
              </a:defRPr>
            </a:pPr>
            <a:r>
              <a:t>1.Teknologianalyse</a:t>
            </a:r>
            <a:br/>
            <a:r>
              <a:rPr sz="1900">
                <a:latin typeface="Klint Pro Regular"/>
                <a:ea typeface="Klint Pro Regular"/>
                <a:cs typeface="Klint Pro Regular"/>
                <a:sym typeface="Klint Pro Regular"/>
              </a:rPr>
              <a:t>- ”Hvad er det?”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Shape 225"/>
          <p:cNvSpPr txBox="1">
            <a:spLocks noGrp="1"/>
          </p:cNvSpPr>
          <p:nvPr>
            <p:ph type="title"/>
          </p:nvPr>
        </p:nvSpPr>
        <p:spPr>
          <a:xfrm>
            <a:off x="706780" y="2938035"/>
            <a:ext cx="3331090" cy="994628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algn="l" defTabSz="142646">
              <a:lnSpc>
                <a:spcPct val="140000"/>
              </a:lnSpc>
              <a:defRPr sz="2184" spc="0">
                <a:latin typeface="Klint Pro Bold"/>
                <a:ea typeface="Klint Pro Bold"/>
                <a:cs typeface="Klint Pro Bold"/>
                <a:sym typeface="Klint Pro Bold"/>
              </a:defRPr>
            </a:pPr>
            <a:r>
              <a:t>2. Formålsanalyse </a:t>
            </a:r>
            <a:br/>
            <a:r>
              <a:rPr sz="1482">
                <a:latin typeface="Klint Pro Regular"/>
                <a:ea typeface="Klint Pro Regular"/>
                <a:cs typeface="Klint Pro Regular"/>
                <a:sym typeface="Klint Pro Regular"/>
              </a:rPr>
              <a:t>- ”Hvorfor er det lavet?”</a:t>
            </a:r>
            <a:br>
              <a:rPr sz="1482">
                <a:latin typeface="Klint Pro Regular"/>
                <a:ea typeface="Klint Pro Regular"/>
                <a:cs typeface="Klint Pro Regular"/>
                <a:sym typeface="Klint Pro Regular"/>
              </a:rPr>
            </a:br>
            <a:endParaRPr sz="1482">
              <a:latin typeface="Klint Pro Regular"/>
              <a:ea typeface="Klint Pro Regular"/>
              <a:cs typeface="Klint Pro Regular"/>
              <a:sym typeface="Klint Pro Regular"/>
            </a:endParaRPr>
          </a:p>
        </p:txBody>
      </p:sp>
      <p:sp>
        <p:nvSpPr>
          <p:cNvPr id="501" name="Shape 226"/>
          <p:cNvSpPr txBox="1">
            <a:spLocks noGrp="1"/>
          </p:cNvSpPr>
          <p:nvPr>
            <p:ph type="body" sz="half" idx="1"/>
          </p:nvPr>
        </p:nvSpPr>
        <p:spPr>
          <a:xfrm>
            <a:off x="5137560" y="1547934"/>
            <a:ext cx="5377405" cy="3762132"/>
          </a:xfrm>
          <a:prstGeom prst="rect">
            <a:avLst/>
          </a:prstGeom>
        </p:spPr>
        <p:txBody>
          <a:bodyPr/>
          <a:lstStyle/>
          <a:p>
            <a:pPr defTabSz="352042">
              <a:lnSpc>
                <a:spcPct val="120000"/>
              </a:lnSpc>
              <a:spcBef>
                <a:spcPts val="700"/>
              </a:spcBef>
              <a:defRPr sz="1300" cap="none">
                <a:solidFill>
                  <a:srgbClr val="404040"/>
                </a:solidFill>
              </a:defRPr>
            </a:pPr>
            <a:r>
              <a:t>I formålsanalysen skal i overveje følgende punkter:</a:t>
            </a:r>
          </a:p>
          <a:p>
            <a:pPr defTabSz="352042">
              <a:lnSpc>
                <a:spcPct val="120000"/>
              </a:lnSpc>
              <a:spcBef>
                <a:spcPts val="700"/>
              </a:spcBef>
              <a:defRPr sz="1300" cap="none">
                <a:solidFill>
                  <a:srgbClr val="404040"/>
                </a:solidFill>
              </a:defRPr>
            </a:pPr>
            <a:endParaRPr/>
          </a:p>
          <a:p>
            <a:pPr marL="264031" indent="-264031" defTabSz="352042">
              <a:lnSpc>
                <a:spcPct val="120000"/>
              </a:lnSpc>
              <a:spcBef>
                <a:spcPts val="700"/>
              </a:spcBef>
              <a:buClr>
                <a:srgbClr val="F35364"/>
              </a:buClr>
              <a:buSzPct val="80000"/>
              <a:buChar char=""/>
              <a:defRPr sz="1300" cap="none">
                <a:solidFill>
                  <a:srgbClr val="003B41"/>
                </a:solidFill>
                <a:latin typeface="Klint Pro Bold"/>
                <a:ea typeface="Klint Pro Bold"/>
                <a:cs typeface="Klint Pro Bold"/>
                <a:sym typeface="Klint Pro Bold"/>
              </a:defRPr>
            </a:pPr>
            <a:r>
              <a:t>Hvorfor er det skabt</a:t>
            </a:r>
            <a:r>
              <a:rPr>
                <a:solidFill>
                  <a:srgbClr val="404040"/>
                </a:solidFill>
                <a:latin typeface="Klint Pro Regular"/>
                <a:ea typeface="Klint Pro Regular"/>
                <a:cs typeface="Klint Pro Regular"/>
                <a:sym typeface="Klint Pro Regular"/>
              </a:rPr>
              <a:t> - hvad skal det “hjælpe” med?</a:t>
            </a:r>
            <a:endParaRPr>
              <a:solidFill>
                <a:srgbClr val="404040"/>
              </a:solidFill>
            </a:endParaRPr>
          </a:p>
          <a:p>
            <a:pPr marL="264031" indent="-264031" defTabSz="352042">
              <a:lnSpc>
                <a:spcPct val="120000"/>
              </a:lnSpc>
              <a:spcBef>
                <a:spcPts val="700"/>
              </a:spcBef>
              <a:buClr>
                <a:srgbClr val="F35364"/>
              </a:buClr>
              <a:buSzPct val="80000"/>
              <a:buChar char=""/>
              <a:defRPr sz="1300" cap="none">
                <a:solidFill>
                  <a:srgbClr val="003B41"/>
                </a:solidFill>
                <a:latin typeface="Klint Pro Bold"/>
                <a:ea typeface="Klint Pro Bold"/>
                <a:cs typeface="Klint Pro Bold"/>
                <a:sym typeface="Klint Pro Bold"/>
              </a:defRPr>
            </a:pPr>
            <a:r>
              <a:t>Hvem har lavet artefaktet</a:t>
            </a:r>
            <a:r>
              <a:rPr>
                <a:solidFill>
                  <a:srgbClr val="404040"/>
                </a:solidFill>
                <a:latin typeface="Klint Pro Regular"/>
                <a:ea typeface="Klint Pro Regular"/>
                <a:cs typeface="Klint Pro Regular"/>
                <a:sym typeface="Klint Pro Regular"/>
              </a:rPr>
              <a:t> (hvis det vides), og hvorfor </a:t>
            </a:r>
            <a:br>
              <a:rPr>
                <a:solidFill>
                  <a:srgbClr val="404040"/>
                </a:solidFill>
                <a:latin typeface="Klint Pro Regular"/>
                <a:ea typeface="Klint Pro Regular"/>
                <a:cs typeface="Klint Pro Regular"/>
                <a:sym typeface="Klint Pro Regular"/>
              </a:rPr>
            </a:br>
            <a:r>
              <a:rPr>
                <a:solidFill>
                  <a:srgbClr val="404040"/>
                </a:solidFill>
                <a:latin typeface="Klint Pro Regular"/>
                <a:ea typeface="Klint Pro Regular"/>
                <a:cs typeface="Klint Pro Regular"/>
                <a:sym typeface="Klint Pro Regular"/>
              </a:rPr>
              <a:t>har de det?</a:t>
            </a:r>
            <a:endParaRPr>
              <a:solidFill>
                <a:srgbClr val="404040"/>
              </a:solidFill>
            </a:endParaRPr>
          </a:p>
          <a:p>
            <a:pPr marL="264031" indent="-264031" defTabSz="352042">
              <a:lnSpc>
                <a:spcPct val="120000"/>
              </a:lnSpc>
              <a:spcBef>
                <a:spcPts val="700"/>
              </a:spcBef>
              <a:buClr>
                <a:srgbClr val="F35364"/>
              </a:buClr>
              <a:buSzPct val="80000"/>
              <a:buChar char=""/>
              <a:defRPr sz="1300" cap="none">
                <a:solidFill>
                  <a:srgbClr val="003B41"/>
                </a:solidFill>
                <a:latin typeface="Klint Pro Bold"/>
                <a:ea typeface="Klint Pro Bold"/>
                <a:cs typeface="Klint Pro Bold"/>
                <a:sym typeface="Klint Pro Bold"/>
              </a:defRPr>
            </a:pPr>
            <a:r>
              <a:t>Hvem er det tiltænkt, hvem kan bruge det og til hvad?</a:t>
            </a:r>
          </a:p>
          <a:p>
            <a:pPr marL="264031" indent="-264031" defTabSz="352042">
              <a:lnSpc>
                <a:spcPct val="120000"/>
              </a:lnSpc>
              <a:spcBef>
                <a:spcPts val="700"/>
              </a:spcBef>
              <a:buClr>
                <a:srgbClr val="F35364"/>
              </a:buClr>
              <a:buSzPct val="80000"/>
              <a:buChar char=""/>
              <a:defRPr sz="1300" cap="none">
                <a:solidFill>
                  <a:srgbClr val="003B41"/>
                </a:solidFill>
                <a:latin typeface="Klint Pro Bold"/>
                <a:ea typeface="Klint Pro Bold"/>
                <a:cs typeface="Klint Pro Bold"/>
                <a:sym typeface="Klint Pro Bold"/>
              </a:defRPr>
            </a:pPr>
            <a:r>
              <a:t>Hvad kan brugerne få ud af at bruge det?</a:t>
            </a:r>
          </a:p>
          <a:p>
            <a:pPr marL="264031" indent="-264031" defTabSz="352042">
              <a:lnSpc>
                <a:spcPct val="120000"/>
              </a:lnSpc>
              <a:spcBef>
                <a:spcPts val="700"/>
              </a:spcBef>
              <a:buClr>
                <a:srgbClr val="F35364"/>
              </a:buClr>
              <a:buSzPct val="80000"/>
              <a:buChar char=""/>
              <a:defRPr sz="1300" cap="none">
                <a:solidFill>
                  <a:srgbClr val="003B41"/>
                </a:solidFill>
                <a:latin typeface="Klint Pro Bold"/>
                <a:ea typeface="Klint Pro Bold"/>
                <a:cs typeface="Klint Pro Bold"/>
                <a:sym typeface="Klint Pro Bold"/>
              </a:defRPr>
            </a:pPr>
            <a:r>
              <a:t>Hvad kan evt. andre få ud af det</a:t>
            </a:r>
            <a:r>
              <a:rPr>
                <a:latin typeface="Klint Pro Regular"/>
                <a:ea typeface="Klint Pro Regular"/>
                <a:cs typeface="Klint Pro Regular"/>
                <a:sym typeface="Klint Pro Regular"/>
              </a:rPr>
              <a:t> </a:t>
            </a:r>
            <a:r>
              <a:rPr>
                <a:solidFill>
                  <a:srgbClr val="404040"/>
                </a:solidFill>
                <a:latin typeface="Klint Pro Regular"/>
                <a:ea typeface="Klint Pro Regular"/>
                <a:cs typeface="Klint Pro Regular"/>
                <a:sym typeface="Klint Pro Regular"/>
              </a:rPr>
              <a:t>- er der fx nogen, der </a:t>
            </a:r>
            <a:br>
              <a:rPr>
                <a:solidFill>
                  <a:srgbClr val="404040"/>
                </a:solidFill>
                <a:latin typeface="Klint Pro Regular"/>
                <a:ea typeface="Klint Pro Regular"/>
                <a:cs typeface="Klint Pro Regular"/>
                <a:sym typeface="Klint Pro Regular"/>
              </a:rPr>
            </a:br>
            <a:r>
              <a:rPr>
                <a:solidFill>
                  <a:srgbClr val="404040"/>
                </a:solidFill>
                <a:latin typeface="Klint Pro Regular"/>
                <a:ea typeface="Klint Pro Regular"/>
                <a:cs typeface="Klint Pro Regular"/>
                <a:sym typeface="Klint Pro Regular"/>
              </a:rPr>
              <a:t>tjener penge på det, nogen der kan spare tid på det, </a:t>
            </a:r>
            <a:br>
              <a:rPr>
                <a:solidFill>
                  <a:srgbClr val="404040"/>
                </a:solidFill>
                <a:latin typeface="Klint Pro Regular"/>
                <a:ea typeface="Klint Pro Regular"/>
                <a:cs typeface="Klint Pro Regular"/>
                <a:sym typeface="Klint Pro Regular"/>
              </a:rPr>
            </a:br>
            <a:r>
              <a:rPr>
                <a:solidFill>
                  <a:srgbClr val="404040"/>
                </a:solidFill>
                <a:latin typeface="Klint Pro Regular"/>
                <a:ea typeface="Klint Pro Regular"/>
                <a:cs typeface="Klint Pro Regular"/>
                <a:sym typeface="Klint Pro Regular"/>
              </a:rPr>
              <a:t>nogen der kan få noget viden eller data, som de kan </a:t>
            </a:r>
            <a:br>
              <a:rPr>
                <a:solidFill>
                  <a:srgbClr val="404040"/>
                </a:solidFill>
                <a:latin typeface="Klint Pro Regular"/>
                <a:ea typeface="Klint Pro Regular"/>
                <a:cs typeface="Klint Pro Regular"/>
                <a:sym typeface="Klint Pro Regular"/>
              </a:rPr>
            </a:br>
            <a:r>
              <a:rPr>
                <a:solidFill>
                  <a:srgbClr val="404040"/>
                </a:solidFill>
                <a:latin typeface="Klint Pro Regular"/>
                <a:ea typeface="Klint Pro Regular"/>
                <a:cs typeface="Klint Pro Regular"/>
                <a:sym typeface="Klint Pro Regular"/>
              </a:rPr>
              <a:t>bruge mv?                               </a:t>
            </a:r>
            <a:endParaRPr>
              <a:solidFill>
                <a:srgbClr val="404040"/>
              </a:solidFill>
            </a:endParaRPr>
          </a:p>
          <a:p>
            <a:pPr marL="264031" indent="-264031" defTabSz="352042">
              <a:lnSpc>
                <a:spcPct val="120000"/>
              </a:lnSpc>
              <a:spcBef>
                <a:spcPts val="700"/>
              </a:spcBef>
              <a:buClr>
                <a:srgbClr val="F35364"/>
              </a:buClr>
              <a:buSzPct val="80000"/>
              <a:buChar char=""/>
              <a:defRPr sz="1300" cap="none">
                <a:solidFill>
                  <a:srgbClr val="404040"/>
                </a:solidFill>
              </a:defRPr>
            </a:pPr>
            <a:r>
              <a:t> (inddrag evt. video eller billede fra </a:t>
            </a:r>
            <a:r>
              <a:rPr i="1">
                <a:latin typeface="Klint Pro Light"/>
                <a:ea typeface="Klint Pro Light"/>
                <a:cs typeface="Klint Pro Light"/>
                <a:sym typeface="Klint Pro Light"/>
              </a:rPr>
              <a:t>fagområdet</a:t>
            </a:r>
            <a:r>
              <a:t>)</a:t>
            </a:r>
          </a:p>
        </p:txBody>
      </p:sp>
      <p:sp>
        <p:nvSpPr>
          <p:cNvPr id="502" name="Shape 227"/>
          <p:cNvSpPr txBox="1">
            <a:spLocks noGrp="1"/>
          </p:cNvSpPr>
          <p:nvPr>
            <p:ph type="sldNum" sz="quarter" idx="4294967295"/>
          </p:nvPr>
        </p:nvSpPr>
        <p:spPr>
          <a:xfrm>
            <a:off x="11677510" y="6566146"/>
            <a:ext cx="150115" cy="152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Shape 229"/>
          <p:cNvSpPr txBox="1">
            <a:spLocks noGrp="1"/>
          </p:cNvSpPr>
          <p:nvPr>
            <p:ph type="title"/>
          </p:nvPr>
        </p:nvSpPr>
        <p:spPr>
          <a:xfrm>
            <a:off x="706780" y="2938035"/>
            <a:ext cx="3331090" cy="994628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algn="l" defTabSz="142646">
              <a:lnSpc>
                <a:spcPct val="140000"/>
              </a:lnSpc>
              <a:defRPr sz="2184" spc="0">
                <a:latin typeface="Klint Pro Bold"/>
                <a:ea typeface="Klint Pro Bold"/>
                <a:cs typeface="Klint Pro Bold"/>
                <a:sym typeface="Klint Pro Bold"/>
              </a:defRPr>
            </a:pPr>
            <a:r>
              <a:t>3. Brugsstudier</a:t>
            </a:r>
            <a:br/>
            <a:r>
              <a:rPr sz="1482">
                <a:latin typeface="Klint Pro Regular"/>
                <a:ea typeface="Klint Pro Regular"/>
                <a:cs typeface="Klint Pro Regular"/>
                <a:sym typeface="Klint Pro Regular"/>
              </a:rPr>
              <a:t>- ”Hvad kan det bruges til?”</a:t>
            </a:r>
            <a:br>
              <a:rPr sz="1482">
                <a:latin typeface="Klint Pro Regular"/>
                <a:ea typeface="Klint Pro Regular"/>
                <a:cs typeface="Klint Pro Regular"/>
                <a:sym typeface="Klint Pro Regular"/>
              </a:rPr>
            </a:br>
            <a:endParaRPr sz="1482">
              <a:latin typeface="Klint Pro Regular"/>
              <a:ea typeface="Klint Pro Regular"/>
              <a:cs typeface="Klint Pro Regular"/>
              <a:sym typeface="Klint Pro Regular"/>
            </a:endParaRPr>
          </a:p>
        </p:txBody>
      </p:sp>
      <p:sp>
        <p:nvSpPr>
          <p:cNvPr id="505" name="Shape 230"/>
          <p:cNvSpPr txBox="1">
            <a:spLocks noGrp="1"/>
          </p:cNvSpPr>
          <p:nvPr>
            <p:ph type="body" sz="half" idx="1"/>
          </p:nvPr>
        </p:nvSpPr>
        <p:spPr>
          <a:xfrm>
            <a:off x="5158818" y="1792572"/>
            <a:ext cx="5450812" cy="4138958"/>
          </a:xfrm>
          <a:prstGeom prst="rect">
            <a:avLst/>
          </a:prstGeom>
        </p:spPr>
        <p:txBody>
          <a:bodyPr/>
          <a:lstStyle/>
          <a:p>
            <a:pPr defTabSz="352042">
              <a:lnSpc>
                <a:spcPct val="120000"/>
              </a:lnSpc>
              <a:spcBef>
                <a:spcPts val="700"/>
              </a:spcBef>
              <a:defRPr sz="1300" cap="none">
                <a:solidFill>
                  <a:srgbClr val="404040"/>
                </a:solidFill>
              </a:defRPr>
            </a:pPr>
            <a:r>
              <a:t>Selvom producenten har en intention om, hvordan det digitale artefakt skal bruges, viser det sig ofte, at det </a:t>
            </a:r>
            <a:br/>
            <a:r>
              <a:t>i bliver anvendt på mange forskellige måder. </a:t>
            </a:r>
          </a:p>
          <a:p>
            <a:pPr defTabSz="352042">
              <a:lnSpc>
                <a:spcPct val="120000"/>
              </a:lnSpc>
              <a:spcBef>
                <a:spcPts val="700"/>
              </a:spcBef>
              <a:defRPr sz="1300" cap="none">
                <a:solidFill>
                  <a:srgbClr val="404040"/>
                </a:solidFill>
              </a:defRPr>
            </a:pPr>
            <a:endParaRPr/>
          </a:p>
          <a:p>
            <a:pPr marL="264031" indent="-264031" defTabSz="352042">
              <a:lnSpc>
                <a:spcPct val="120000"/>
              </a:lnSpc>
              <a:spcBef>
                <a:spcPts val="700"/>
              </a:spcBef>
              <a:buClr>
                <a:srgbClr val="F35364"/>
              </a:buClr>
              <a:buSzPct val="80000"/>
              <a:buChar char=""/>
              <a:defRPr sz="1300" cap="none">
                <a:solidFill>
                  <a:srgbClr val="003B41"/>
                </a:solidFill>
                <a:latin typeface="Klint Pro Bold"/>
                <a:ea typeface="Klint Pro Bold"/>
                <a:cs typeface="Klint Pro Bold"/>
                <a:sym typeface="Klint Pro Bold"/>
              </a:defRPr>
            </a:pPr>
            <a:r>
              <a:t>Hvor og hvordan anvendes det?</a:t>
            </a:r>
            <a:r>
              <a:rPr>
                <a:solidFill>
                  <a:srgbClr val="404040"/>
                </a:solidFill>
                <a:latin typeface="Klint Pro Regular"/>
                <a:ea typeface="Klint Pro Regular"/>
                <a:cs typeface="Klint Pro Regular"/>
                <a:sym typeface="Klint Pro Regular"/>
              </a:rPr>
              <a:t> (skolen, virksomheder, privat)</a:t>
            </a:r>
            <a:endParaRPr>
              <a:solidFill>
                <a:srgbClr val="404040"/>
              </a:solidFill>
            </a:endParaRPr>
          </a:p>
          <a:p>
            <a:pPr marL="264031" indent="-264031" defTabSz="352042">
              <a:lnSpc>
                <a:spcPct val="120000"/>
              </a:lnSpc>
              <a:spcBef>
                <a:spcPts val="700"/>
              </a:spcBef>
              <a:buClr>
                <a:srgbClr val="F35364"/>
              </a:buClr>
              <a:buSzPct val="80000"/>
              <a:buChar char=""/>
              <a:defRPr sz="1300" cap="none">
                <a:solidFill>
                  <a:srgbClr val="003B41"/>
                </a:solidFill>
                <a:latin typeface="Klint Pro Bold"/>
                <a:ea typeface="Klint Pro Bold"/>
                <a:cs typeface="Klint Pro Bold"/>
                <a:sym typeface="Klint Pro Bold"/>
              </a:defRPr>
            </a:pPr>
            <a:r>
              <a:t>Hvilken betydning har det for jeres faglighed? (jeres daglige arbejde)</a:t>
            </a:r>
          </a:p>
          <a:p>
            <a:pPr marL="264031" indent="-264031" defTabSz="352042">
              <a:lnSpc>
                <a:spcPct val="120000"/>
              </a:lnSpc>
              <a:spcBef>
                <a:spcPts val="700"/>
              </a:spcBef>
              <a:buClr>
                <a:srgbClr val="F35364"/>
              </a:buClr>
              <a:buSzPct val="80000"/>
              <a:buChar char=""/>
              <a:defRPr sz="1300" cap="none">
                <a:solidFill>
                  <a:srgbClr val="003B41"/>
                </a:solidFill>
                <a:latin typeface="Klint Pro Bold"/>
                <a:ea typeface="Klint Pro Bold"/>
                <a:cs typeface="Klint Pro Bold"/>
                <a:sym typeface="Klint Pro Bold"/>
              </a:defRPr>
            </a:pPr>
            <a:r>
              <a:t>Hvilke kompetencer kræver det? (oplæring m.m.)</a:t>
            </a:r>
          </a:p>
          <a:p>
            <a:pPr marL="264031" indent="-264031" defTabSz="352042">
              <a:lnSpc>
                <a:spcPct val="120000"/>
              </a:lnSpc>
              <a:spcBef>
                <a:spcPts val="700"/>
              </a:spcBef>
              <a:buClr>
                <a:srgbClr val="F35364"/>
              </a:buClr>
              <a:buSzPct val="80000"/>
              <a:buChar char=""/>
              <a:defRPr sz="1300" cap="none">
                <a:solidFill>
                  <a:srgbClr val="003B41"/>
                </a:solidFill>
                <a:latin typeface="Klint Pro Bold"/>
                <a:ea typeface="Klint Pro Bold"/>
                <a:cs typeface="Klint Pro Bold"/>
                <a:sym typeface="Klint Pro Bold"/>
              </a:defRPr>
            </a:pPr>
            <a:r>
              <a:t>Har det ændret på, hvordan arbejdet udføres, og hvem </a:t>
            </a:r>
            <a:br/>
            <a:r>
              <a:t>der gør det?</a:t>
            </a:r>
          </a:p>
          <a:p>
            <a:pPr marL="264031" indent="-264031" defTabSz="352042">
              <a:lnSpc>
                <a:spcPct val="120000"/>
              </a:lnSpc>
              <a:spcBef>
                <a:spcPts val="700"/>
              </a:spcBef>
              <a:buClr>
                <a:srgbClr val="F35364"/>
              </a:buClr>
              <a:buSzPct val="80000"/>
              <a:buChar char=""/>
              <a:defRPr sz="1300" cap="none">
                <a:solidFill>
                  <a:srgbClr val="003B41"/>
                </a:solidFill>
                <a:latin typeface="Klint Pro Bold"/>
                <a:ea typeface="Klint Pro Bold"/>
                <a:cs typeface="Klint Pro Bold"/>
                <a:sym typeface="Klint Pro Bold"/>
              </a:defRPr>
            </a:pPr>
            <a:r>
              <a:t>Har det nogen fordele for arbejdsløsningen?</a:t>
            </a:r>
          </a:p>
          <a:p>
            <a:pPr marL="264031" indent="-264031" defTabSz="352042">
              <a:lnSpc>
                <a:spcPct val="120000"/>
              </a:lnSpc>
              <a:spcBef>
                <a:spcPts val="700"/>
              </a:spcBef>
              <a:buClr>
                <a:srgbClr val="F35364"/>
              </a:buClr>
              <a:buSzPct val="80000"/>
              <a:buChar char=""/>
              <a:defRPr sz="1300" cap="none">
                <a:solidFill>
                  <a:srgbClr val="003B41"/>
                </a:solidFill>
                <a:latin typeface="Klint Pro Bold"/>
                <a:ea typeface="Klint Pro Bold"/>
                <a:cs typeface="Klint Pro Bold"/>
                <a:sym typeface="Klint Pro Bold"/>
              </a:defRPr>
            </a:pPr>
            <a:r>
              <a:t>Har det nogen ulemper for arbejdsløsningen?</a:t>
            </a:r>
          </a:p>
        </p:txBody>
      </p:sp>
      <p:sp>
        <p:nvSpPr>
          <p:cNvPr id="506" name="Shape 231"/>
          <p:cNvSpPr txBox="1">
            <a:spLocks noGrp="1"/>
          </p:cNvSpPr>
          <p:nvPr>
            <p:ph type="sldNum" sz="quarter" idx="4294967295"/>
          </p:nvPr>
        </p:nvSpPr>
        <p:spPr>
          <a:xfrm>
            <a:off x="11677510" y="6566146"/>
            <a:ext cx="150115" cy="152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14</a:t>
            </a:fld>
            <a:endParaRPr/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Shape 233"/>
          <p:cNvSpPr txBox="1">
            <a:spLocks noGrp="1"/>
          </p:cNvSpPr>
          <p:nvPr>
            <p:ph type="title"/>
          </p:nvPr>
        </p:nvSpPr>
        <p:spPr>
          <a:xfrm>
            <a:off x="692180" y="1309516"/>
            <a:ext cx="3965390" cy="2899494"/>
          </a:xfrm>
          <a:prstGeom prst="rect">
            <a:avLst/>
          </a:prstGeom>
        </p:spPr>
        <p:txBody>
          <a:bodyPr/>
          <a:lstStyle/>
          <a:p>
            <a:pPr algn="l" defTabSz="457200">
              <a:lnSpc>
                <a:spcPct val="80000"/>
              </a:lnSpc>
              <a:defRPr sz="3000" spc="0">
                <a:latin typeface="Klint Pro Bold"/>
                <a:ea typeface="Klint Pro Bold"/>
                <a:cs typeface="Klint Pro Bold"/>
                <a:sym typeface="Klint Pro Bold"/>
              </a:defRPr>
            </a:pPr>
            <a:r>
              <a:t>4. konsekvens-   </a:t>
            </a:r>
          </a:p>
          <a:p>
            <a:pPr algn="l" defTabSz="457200">
              <a:lnSpc>
                <a:spcPct val="80000"/>
              </a:lnSpc>
              <a:defRPr sz="3000" spc="0">
                <a:latin typeface="Klint Pro Bold"/>
                <a:ea typeface="Klint Pro Bold"/>
                <a:cs typeface="Klint Pro Bold"/>
                <a:sym typeface="Klint Pro Bold"/>
              </a:defRPr>
            </a:pPr>
            <a:r>
              <a:t>    vurdering</a:t>
            </a:r>
            <a:br/>
            <a:endParaRPr/>
          </a:p>
        </p:txBody>
      </p:sp>
      <p:sp>
        <p:nvSpPr>
          <p:cNvPr id="509" name="Shape 234"/>
          <p:cNvSpPr txBox="1">
            <a:spLocks noGrp="1"/>
          </p:cNvSpPr>
          <p:nvPr>
            <p:ph type="body" sz="half" idx="1"/>
          </p:nvPr>
        </p:nvSpPr>
        <p:spPr>
          <a:xfrm>
            <a:off x="5158818" y="1435720"/>
            <a:ext cx="5450812" cy="4138959"/>
          </a:xfrm>
          <a:prstGeom prst="rect">
            <a:avLst/>
          </a:prstGeom>
        </p:spPr>
        <p:txBody>
          <a:bodyPr/>
          <a:lstStyle/>
          <a:p>
            <a:pPr defTabSz="457200">
              <a:lnSpc>
                <a:spcPct val="120000"/>
              </a:lnSpc>
              <a:spcBef>
                <a:spcPts val="1000"/>
              </a:spcBef>
              <a:defRPr sz="1500" cap="none">
                <a:solidFill>
                  <a:srgbClr val="404040"/>
                </a:solidFill>
              </a:defRPr>
            </a:pPr>
            <a:r>
              <a:t>Gør det digitale artefakt jeres arbejde lettere, eller har I fundet nogle ulemper ved at skulle bruge dette artefakt? </a:t>
            </a:r>
          </a:p>
          <a:p>
            <a:pPr defTabSz="457200">
              <a:lnSpc>
                <a:spcPct val="120000"/>
              </a:lnSpc>
              <a:spcBef>
                <a:spcPts val="1000"/>
              </a:spcBef>
              <a:defRPr sz="1500" cap="none">
                <a:solidFill>
                  <a:srgbClr val="404040"/>
                </a:solidFill>
              </a:defRPr>
            </a:pPr>
            <a:endParaRPr/>
          </a:p>
          <a:p>
            <a:pPr marL="342900" indent="-342900" defTabSz="457200">
              <a:lnSpc>
                <a:spcPct val="120000"/>
              </a:lnSpc>
              <a:spcBef>
                <a:spcPts val="1000"/>
              </a:spcBef>
              <a:buClr>
                <a:srgbClr val="F35364"/>
              </a:buClr>
              <a:buSzPct val="80000"/>
              <a:buChar char=""/>
              <a:defRPr sz="1500" cap="none">
                <a:solidFill>
                  <a:srgbClr val="003B41"/>
                </a:solidFill>
                <a:latin typeface="Klint Pro Bold"/>
                <a:ea typeface="Klint Pro Bold"/>
                <a:cs typeface="Klint Pro Bold"/>
                <a:sym typeface="Klint Pro Bold"/>
              </a:defRPr>
            </a:pPr>
            <a:r>
              <a:t>Betydning for arbejdsgange</a:t>
            </a:r>
            <a:r>
              <a:rPr>
                <a:solidFill>
                  <a:srgbClr val="404040"/>
                </a:solidFill>
                <a:latin typeface="Klint Pro Regular"/>
                <a:ea typeface="Klint Pro Regular"/>
                <a:cs typeface="Klint Pro Regular"/>
                <a:sym typeface="Klint Pro Regular"/>
              </a:rPr>
              <a:t> (effektivitet, kultur, viden, kunderelation, for den fagprofessionelle, for borgeren/brugeren/kunden)</a:t>
            </a:r>
            <a:endParaRPr>
              <a:solidFill>
                <a:srgbClr val="404040"/>
              </a:solidFill>
            </a:endParaRPr>
          </a:p>
          <a:p>
            <a:pPr marL="342900" indent="-342900" defTabSz="457200">
              <a:lnSpc>
                <a:spcPct val="120000"/>
              </a:lnSpc>
              <a:spcBef>
                <a:spcPts val="1000"/>
              </a:spcBef>
              <a:buClr>
                <a:srgbClr val="F35364"/>
              </a:buClr>
              <a:buSzPct val="80000"/>
              <a:buChar char=""/>
              <a:defRPr sz="1500" cap="none">
                <a:solidFill>
                  <a:srgbClr val="003B41"/>
                </a:solidFill>
                <a:latin typeface="Klint Pro Bold"/>
                <a:ea typeface="Klint Pro Bold"/>
                <a:cs typeface="Klint Pro Bold"/>
                <a:sym typeface="Klint Pro Bold"/>
              </a:defRPr>
            </a:pPr>
            <a:r>
              <a:t>Arbejdsmiljø og etik</a:t>
            </a:r>
          </a:p>
          <a:p>
            <a:pPr marL="342900" indent="-342900" defTabSz="457200">
              <a:lnSpc>
                <a:spcPct val="120000"/>
              </a:lnSpc>
              <a:spcBef>
                <a:spcPts val="1000"/>
              </a:spcBef>
              <a:buClr>
                <a:srgbClr val="F35364"/>
              </a:buClr>
              <a:buSzPct val="80000"/>
              <a:buChar char=""/>
              <a:defRPr sz="1500" cap="none">
                <a:solidFill>
                  <a:srgbClr val="003B41"/>
                </a:solidFill>
                <a:latin typeface="Klint Pro Bold"/>
                <a:ea typeface="Klint Pro Bold"/>
                <a:cs typeface="Klint Pro Bold"/>
                <a:sym typeface="Klint Pro Bold"/>
              </a:defRPr>
            </a:pPr>
            <a:r>
              <a:t>Ændring af arbejdets organisering</a:t>
            </a:r>
            <a:r>
              <a:rPr>
                <a:solidFill>
                  <a:srgbClr val="404040"/>
                </a:solidFill>
                <a:latin typeface="Klint Pro Regular"/>
                <a:ea typeface="Klint Pro Regular"/>
                <a:cs typeface="Klint Pro Regular"/>
                <a:sym typeface="Klint Pro Regular"/>
              </a:rPr>
              <a:t> (virksomheden)</a:t>
            </a:r>
            <a:endParaRPr>
              <a:solidFill>
                <a:srgbClr val="404040"/>
              </a:solidFill>
            </a:endParaRPr>
          </a:p>
          <a:p>
            <a:pPr marL="342900" indent="-342900" defTabSz="457200">
              <a:lnSpc>
                <a:spcPct val="120000"/>
              </a:lnSpc>
              <a:spcBef>
                <a:spcPts val="1000"/>
              </a:spcBef>
              <a:buClr>
                <a:srgbClr val="F35364"/>
              </a:buClr>
              <a:buSzPct val="80000"/>
              <a:buChar char=""/>
              <a:defRPr sz="1500" cap="none">
                <a:solidFill>
                  <a:srgbClr val="003B41"/>
                </a:solidFill>
                <a:latin typeface="Klint Pro Bold"/>
                <a:ea typeface="Klint Pro Bold"/>
                <a:cs typeface="Klint Pro Bold"/>
                <a:sym typeface="Klint Pro Bold"/>
              </a:defRPr>
            </a:pPr>
            <a:r>
              <a:t>Effekter på kort og på lang sigt</a:t>
            </a:r>
          </a:p>
        </p:txBody>
      </p:sp>
      <p:sp>
        <p:nvSpPr>
          <p:cNvPr id="510" name="Shape 235"/>
          <p:cNvSpPr txBox="1">
            <a:spLocks noGrp="1"/>
          </p:cNvSpPr>
          <p:nvPr>
            <p:ph type="sldNum" sz="quarter" idx="4294967295"/>
          </p:nvPr>
        </p:nvSpPr>
        <p:spPr>
          <a:xfrm>
            <a:off x="11677510" y="6566146"/>
            <a:ext cx="150115" cy="1524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15</a:t>
            </a:fld>
            <a:endParaRPr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Shape 237"/>
          <p:cNvSpPr/>
          <p:nvPr/>
        </p:nvSpPr>
        <p:spPr>
          <a:xfrm>
            <a:off x="-252934" y="1321866"/>
            <a:ext cx="7974106" cy="32737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6454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3F9FB"/>
          </a:solidFill>
          <a:ln w="12700" cap="rnd">
            <a:solidFill>
              <a:srgbClr val="F35364"/>
            </a:solidFill>
          </a:ln>
        </p:spPr>
        <p:txBody>
          <a:bodyPr lIns="45718" tIns="45718" rIns="45718" bIns="45718" anchor="ctr"/>
          <a:lstStyle/>
          <a:p>
            <a:pPr defTabSz="914400"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513" name="Shape 238"/>
          <p:cNvSpPr/>
          <p:nvPr/>
        </p:nvSpPr>
        <p:spPr>
          <a:xfrm flipH="1">
            <a:off x="5384923" y="2659277"/>
            <a:ext cx="6824259" cy="36162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6454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3F9FB"/>
          </a:solidFill>
          <a:ln w="12700" cap="rnd">
            <a:solidFill>
              <a:srgbClr val="003B41"/>
            </a:solidFill>
          </a:ln>
        </p:spPr>
        <p:txBody>
          <a:bodyPr lIns="45718" tIns="45718" rIns="45718" bIns="45718" anchor="ctr"/>
          <a:lstStyle/>
          <a:p>
            <a:pPr algn="ctr" defTabSz="914400"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514" name="Shape 239"/>
          <p:cNvSpPr txBox="1">
            <a:spLocks noGrp="1"/>
          </p:cNvSpPr>
          <p:nvPr>
            <p:ph type="title" idx="4294967295"/>
          </p:nvPr>
        </p:nvSpPr>
        <p:spPr>
          <a:xfrm>
            <a:off x="710411" y="370920"/>
            <a:ext cx="4785224" cy="5175627"/>
          </a:xfrm>
          <a:prstGeom prst="rect">
            <a:avLst/>
          </a:prstGeom>
        </p:spPr>
        <p:txBody>
          <a:bodyPr anchor="ctr"/>
          <a:lstStyle>
            <a:lvl1pPr defTabSz="457200">
              <a:lnSpc>
                <a:spcPct val="100000"/>
              </a:lnSpc>
              <a:defRPr sz="3200" spc="0">
                <a:solidFill>
                  <a:srgbClr val="F35364"/>
                </a:solidFill>
              </a:defRPr>
            </a:lvl1pPr>
          </a:lstStyle>
          <a:p>
            <a:r>
              <a:t>Husk, at I kan bruge internettet til at søge på jeres digitale artefakt. </a:t>
            </a:r>
          </a:p>
        </p:txBody>
      </p:sp>
      <p:sp>
        <p:nvSpPr>
          <p:cNvPr id="515" name="Shape 240"/>
          <p:cNvSpPr txBox="1">
            <a:spLocks noGrp="1"/>
          </p:cNvSpPr>
          <p:nvPr>
            <p:ph type="body" sz="quarter" idx="4294967295"/>
          </p:nvPr>
        </p:nvSpPr>
        <p:spPr>
          <a:xfrm>
            <a:off x="7466296" y="3570747"/>
            <a:ext cx="3997748" cy="1945697"/>
          </a:xfrm>
          <a:prstGeom prst="rect">
            <a:avLst/>
          </a:prstGeom>
        </p:spPr>
        <p:txBody>
          <a:bodyPr/>
          <a:lstStyle/>
          <a:p>
            <a:pPr algn="ctr" defTabSz="182879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Wingdings 3"/>
              <a:defRPr sz="1500" cap="none" spc="0">
                <a:solidFill>
                  <a:srgbClr val="003B41"/>
                </a:solidFill>
              </a:defRPr>
            </a:pPr>
            <a:r>
              <a:t>Brug </a:t>
            </a:r>
            <a:r>
              <a:rPr u="sng"/>
              <a:t>gerne</a:t>
            </a:r>
            <a:r>
              <a:t> jeres portfolio til at notere jeres resultater, billeder, videoer osv. </a:t>
            </a:r>
          </a:p>
          <a:p>
            <a:pPr algn="ctr" defTabSz="182879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Wingdings 3"/>
              <a:defRPr sz="1500" cap="none" spc="0">
                <a:solidFill>
                  <a:srgbClr val="003B41"/>
                </a:solidFill>
              </a:defRPr>
            </a:pPr>
            <a:endParaRPr/>
          </a:p>
          <a:p>
            <a:pPr algn="ctr" defTabSz="182879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Wingdings 3"/>
              <a:defRPr sz="1500" cap="none" spc="0">
                <a:solidFill>
                  <a:srgbClr val="003B41"/>
                </a:solidFill>
              </a:defRPr>
            </a:pPr>
            <a:r>
              <a:t>I har 20-30 minutter til hver punkt. </a:t>
            </a:r>
            <a:br/>
            <a:r>
              <a:t>I alt max 2 timer til opgaven  </a:t>
            </a:r>
          </a:p>
          <a:p>
            <a:pPr algn="ctr" defTabSz="182879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Wingdings 3"/>
              <a:defRPr sz="1500" cap="none" spc="0">
                <a:solidFill>
                  <a:srgbClr val="003B41"/>
                </a:solidFill>
              </a:defRPr>
            </a:pPr>
            <a:endParaRPr/>
          </a:p>
          <a:p>
            <a:pPr algn="ctr" defTabSz="182879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Wingdings 3"/>
              <a:defRPr sz="1500" cap="none" spc="0">
                <a:solidFill>
                  <a:srgbClr val="003B41"/>
                </a:solidFill>
              </a:defRPr>
            </a:pPr>
            <a:r>
              <a:t>God fornøjelse   J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B7D6DC"/>
      </a:lt1>
      <a:dk2>
        <a:srgbClr val="A7A7A7"/>
      </a:dk2>
      <a:lt2>
        <a:srgbClr val="535353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0B9C09282CE424BA00C7E5122D50358" ma:contentTypeVersion="14" ma:contentTypeDescription="Opret et nyt dokument." ma:contentTypeScope="" ma:versionID="9368385fd63b34e010e16e0f8b037594">
  <xsd:schema xmlns:xsd="http://www.w3.org/2001/XMLSchema" xmlns:xs="http://www.w3.org/2001/XMLSchema" xmlns:p="http://schemas.microsoft.com/office/2006/metadata/properties" xmlns:ns2="cd289c43-837e-45f8-8801-adb84d2225b5" xmlns:ns3="e2dd47a9-bcb7-4e75-bebd-7eb8829d2d8a" targetNamespace="http://schemas.microsoft.com/office/2006/metadata/properties" ma:root="true" ma:fieldsID="0ad4801685a1d8b72a746117da59cab7" ns2:_="" ns3:_="">
    <xsd:import namespace="cd289c43-837e-45f8-8801-adb84d2225b5"/>
    <xsd:import namespace="e2dd47a9-bcb7-4e75-bebd-7eb8829d2d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289c43-837e-45f8-8801-adb84d2225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Billedmærker" ma:readOnly="false" ma:fieldId="{5cf76f15-5ced-4ddc-b409-7134ff3c332f}" ma:taxonomyMulti="true" ma:sspId="db5eb320-0654-4fb0-92ed-d3080570d79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dd47a9-bcb7-4e75-bebd-7eb8829d2d8a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1efc097e-b9fc-4e6b-a9d8-b2a845b581df}" ma:internalName="TaxCatchAll" ma:showField="CatchAllData" ma:web="e2dd47a9-bcb7-4e75-bebd-7eb8829d2d8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d289c43-837e-45f8-8801-adb84d2225b5">
      <Terms xmlns="http://schemas.microsoft.com/office/infopath/2007/PartnerControls"/>
    </lcf76f155ced4ddcb4097134ff3c332f>
    <TaxCatchAll xmlns="e2dd47a9-bcb7-4e75-bebd-7eb8829d2d8a" xsi:nil="true"/>
  </documentManagement>
</p:properties>
</file>

<file path=customXml/itemProps1.xml><?xml version="1.0" encoding="utf-8"?>
<ds:datastoreItem xmlns:ds="http://schemas.openxmlformats.org/officeDocument/2006/customXml" ds:itemID="{8F194627-3B4F-4A22-B6FD-F943F7712707}"/>
</file>

<file path=customXml/itemProps2.xml><?xml version="1.0" encoding="utf-8"?>
<ds:datastoreItem xmlns:ds="http://schemas.openxmlformats.org/officeDocument/2006/customXml" ds:itemID="{604DE258-B181-4FED-91BD-583981E4AE30}"/>
</file>

<file path=customXml/itemProps3.xml><?xml version="1.0" encoding="utf-8"?>
<ds:datastoreItem xmlns:ds="http://schemas.openxmlformats.org/officeDocument/2006/customXml" ds:itemID="{90CE6440-0D34-46EA-9297-812C94B5A531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856</Words>
  <Application>Microsoft Office PowerPoint</Application>
  <PresentationFormat>Widescreen</PresentationFormat>
  <Paragraphs>95</Paragraphs>
  <Slides>16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16</vt:i4>
      </vt:variant>
    </vt:vector>
  </HeadingPairs>
  <TitlesOfParts>
    <vt:vector size="22" baseType="lpstr">
      <vt:lpstr>Helvetica Neue</vt:lpstr>
      <vt:lpstr>Klint Pro Light</vt:lpstr>
      <vt:lpstr>Klint Pro Regular</vt:lpstr>
      <vt:lpstr>Trebuchet MS</vt:lpstr>
      <vt:lpstr>Wingdings 3</vt:lpstr>
      <vt:lpstr>Default</vt:lpstr>
      <vt:lpstr>Digital myndiggørelse </vt:lpstr>
      <vt:lpstr>Hvad er et digital artefakt? (digital dims)</vt:lpstr>
      <vt:lpstr>Forskel på digital og elektronisk…</vt:lpstr>
      <vt:lpstr>Analyse af digital artefakt hvorfor?</vt:lpstr>
      <vt:lpstr>Hvad kan det fx være?</vt:lpstr>
      <vt:lpstr>Hvorfor opstår et nyt artefakt?</vt:lpstr>
      <vt:lpstr>Sådan fungerer robotten  Amigo fra Kobots</vt:lpstr>
      <vt:lpstr>Gå sammen i grupper på 2-3 personer!</vt:lpstr>
      <vt:lpstr>Analyse af et digitalt artefakt</vt:lpstr>
      <vt:lpstr>Analyse af et digitalt skydelærer</vt:lpstr>
      <vt:lpstr>Vi tager ét område ad gangen… </vt:lpstr>
      <vt:lpstr>PowerPoint-præsentation</vt:lpstr>
      <vt:lpstr>2. Formålsanalyse  - ”Hvorfor er det lavet?” </vt:lpstr>
      <vt:lpstr>3. Brugsstudier - ”Hvad kan det bruges til?” </vt:lpstr>
      <vt:lpstr>4. konsekvens-        vurdering </vt:lpstr>
      <vt:lpstr>Husk, at I kan bruge internettet til at søge på jeres digitale artefakt.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Erik Lindbæk Andersen</cp:lastModifiedBy>
  <cp:revision>1</cp:revision>
  <dcterms:modified xsi:type="dcterms:W3CDTF">2026-05-21T09:05:25Z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0x01010020B9C09282CE424BA00C7E5122D50358</vt:lpwstr>
  </property>
</Properties>
</file>