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7"/>
  </p:notesMasterIdLst>
  <p:handoutMasterIdLst>
    <p:handoutMasterId r:id="rId18"/>
  </p:handoutMasterIdLst>
  <p:sldIdLst>
    <p:sldId id="309" r:id="rId5"/>
    <p:sldId id="306" r:id="rId6"/>
    <p:sldId id="287" r:id="rId7"/>
    <p:sldId id="268" r:id="rId8"/>
    <p:sldId id="304" r:id="rId9"/>
    <p:sldId id="310" r:id="rId10"/>
    <p:sldId id="311" r:id="rId11"/>
    <p:sldId id="312" r:id="rId12"/>
    <p:sldId id="313" r:id="rId13"/>
    <p:sldId id="314" r:id="rId14"/>
    <p:sldId id="315" r:id="rId15"/>
    <p:sldId id="316" r:id="rId16"/>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A4A3A4"/>
          </p15:clr>
        </p15:guide>
        <p15:guide id="3" orient="horz" pos="9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6"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EDE9"/>
    <a:srgbClr val="C59C93"/>
    <a:srgbClr val="4D74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AC5123-5B4F-453A-E700-D0D97308BDC7}" v="2" dt="2026-06-01T06:29:57.2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524" autoAdjust="0"/>
  </p:normalViewPr>
  <p:slideViewPr>
    <p:cSldViewPr snapToGrid="0">
      <p:cViewPr varScale="1">
        <p:scale>
          <a:sx n="90" d="100"/>
          <a:sy n="90" d="100"/>
        </p:scale>
        <p:origin x="398" y="67"/>
      </p:cViewPr>
      <p:guideLst>
        <p:guide pos="3840"/>
        <p:guide orient="horz" pos="960"/>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86" d="100"/>
          <a:sy n="86" d="100"/>
        </p:scale>
        <p:origin x="384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k Lindbæk Andersen" userId="140ffa2a-cfb0-456c-b0d6-3e217f6d7a5a" providerId="ADAL" clId="{FE66478C-422A-4ACD-A4A7-BCCBE145408B}"/>
    <pc:docChg chg="modSld">
      <pc:chgData name="Erik Lindbæk Andersen" userId="140ffa2a-cfb0-456c-b0d6-3e217f6d7a5a" providerId="ADAL" clId="{FE66478C-422A-4ACD-A4A7-BCCBE145408B}" dt="2026-05-21T09:02:45.020" v="3" actId="1076"/>
      <pc:docMkLst>
        <pc:docMk/>
      </pc:docMkLst>
      <pc:sldChg chg="addSp modSp mod">
        <pc:chgData name="Erik Lindbæk Andersen" userId="140ffa2a-cfb0-456c-b0d6-3e217f6d7a5a" providerId="ADAL" clId="{FE66478C-422A-4ACD-A4A7-BCCBE145408B}" dt="2026-05-21T09:02:45.020" v="3" actId="1076"/>
        <pc:sldMkLst>
          <pc:docMk/>
          <pc:sldMk cId="3946180162" sldId="309"/>
        </pc:sldMkLst>
        <pc:picChg chg="add mod">
          <ac:chgData name="Erik Lindbæk Andersen" userId="140ffa2a-cfb0-456c-b0d6-3e217f6d7a5a" providerId="ADAL" clId="{FE66478C-422A-4ACD-A4A7-BCCBE145408B}" dt="2026-05-21T09:02:25.327" v="1" actId="1076"/>
          <ac:picMkLst>
            <pc:docMk/>
            <pc:sldMk cId="3946180162" sldId="309"/>
            <ac:picMk id="4" creationId="{41476320-64C6-5DB8-EF80-7B451DD87D43}"/>
          </ac:picMkLst>
        </pc:picChg>
        <pc:picChg chg="add mod">
          <ac:chgData name="Erik Lindbæk Andersen" userId="140ffa2a-cfb0-456c-b0d6-3e217f6d7a5a" providerId="ADAL" clId="{FE66478C-422A-4ACD-A4A7-BCCBE145408B}" dt="2026-05-21T09:02:45.020" v="3" actId="1076"/>
          <ac:picMkLst>
            <pc:docMk/>
            <pc:sldMk cId="3946180162" sldId="309"/>
            <ac:picMk id="5" creationId="{63B5681D-FA5B-D8DC-5022-3C088B06BF48}"/>
          </ac:picMkLst>
        </pc:picChg>
      </pc:sldChg>
    </pc:docChg>
  </pc:docChgLst>
  <pc:docChgLst>
    <pc:chgData name="Elin Lunding" userId="S::elu_eucsyd.dk#ext#@tietgen365.onmicrosoft.com::6aaaa915-0aa9-403d-af09-573493629e2c" providerId="AD" clId="Web-{24AC5123-5B4F-453A-E700-D0D97308BDC7}"/>
    <pc:docChg chg="modSld">
      <pc:chgData name="Elin Lunding" userId="S::elu_eucsyd.dk#ext#@tietgen365.onmicrosoft.com::6aaaa915-0aa9-403d-af09-573493629e2c" providerId="AD" clId="Web-{24AC5123-5B4F-453A-E700-D0D97308BDC7}" dt="2026-06-01T06:29:57.236" v="1" actId="20577"/>
      <pc:docMkLst>
        <pc:docMk/>
      </pc:docMkLst>
      <pc:sldChg chg="modSp">
        <pc:chgData name="Elin Lunding" userId="S::elu_eucsyd.dk#ext#@tietgen365.onmicrosoft.com::6aaaa915-0aa9-403d-af09-573493629e2c" providerId="AD" clId="Web-{24AC5123-5B4F-453A-E700-D0D97308BDC7}" dt="2026-06-01T06:29:57.236" v="1" actId="20577"/>
        <pc:sldMkLst>
          <pc:docMk/>
          <pc:sldMk cId="1594094387" sldId="304"/>
        </pc:sldMkLst>
        <pc:spChg chg="mod">
          <ac:chgData name="Elin Lunding" userId="S::elu_eucsyd.dk#ext#@tietgen365.onmicrosoft.com::6aaaa915-0aa9-403d-af09-573493629e2c" providerId="AD" clId="Web-{24AC5123-5B4F-453A-E700-D0D97308BDC7}" dt="2026-06-01T06:29:57.236" v="1" actId="20577"/>
          <ac:spMkLst>
            <pc:docMk/>
            <pc:sldMk cId="1594094387" sldId="304"/>
            <ac:spMk id="2" creationId="{A9A5201E-0D0B-4879-A91C-D4ED47D7B6E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80F6CD-BD2D-49DD-B097-4DEE4C707BF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da-DK"/>
        </a:p>
      </dgm:t>
    </dgm:pt>
    <dgm:pt modelId="{E526C866-5907-496D-BF33-FFF8D7F6B505}">
      <dgm:prSet phldrT="[Tekst]" phldr="1"/>
      <dgm:spPr/>
      <dgm:t>
        <a:bodyPr/>
        <a:lstStyle/>
        <a:p>
          <a:endParaRPr lang="da-DK" dirty="0"/>
        </a:p>
      </dgm:t>
    </dgm:pt>
    <dgm:pt modelId="{7F3CBFC3-D4AA-42B5-8085-C877756AD1C4}" type="parTrans" cxnId="{7DA6BA3B-CD05-43B0-AACD-9BDC1C274502}">
      <dgm:prSet/>
      <dgm:spPr/>
      <dgm:t>
        <a:bodyPr/>
        <a:lstStyle/>
        <a:p>
          <a:endParaRPr lang="da-DK"/>
        </a:p>
      </dgm:t>
    </dgm:pt>
    <dgm:pt modelId="{1B2534E1-F94F-436D-BD66-5875C4FED91F}" type="sibTrans" cxnId="{7DA6BA3B-CD05-43B0-AACD-9BDC1C274502}">
      <dgm:prSet/>
      <dgm:spPr/>
      <dgm:t>
        <a:bodyPr/>
        <a:lstStyle/>
        <a:p>
          <a:endParaRPr lang="da-DK"/>
        </a:p>
      </dgm:t>
    </dgm:pt>
    <dgm:pt modelId="{B3901878-CF9A-43F9-8C9F-039627381A5E}" type="pres">
      <dgm:prSet presAssocID="{5780F6CD-BD2D-49DD-B097-4DEE4C707BF6}" presName="diagram" presStyleCnt="0">
        <dgm:presLayoutVars>
          <dgm:dir/>
          <dgm:resizeHandles val="exact"/>
        </dgm:presLayoutVars>
      </dgm:prSet>
      <dgm:spPr/>
    </dgm:pt>
    <dgm:pt modelId="{CCDDEA93-AC71-4EE7-A9F3-D2D10EE799FF}" type="pres">
      <dgm:prSet presAssocID="{E526C866-5907-496D-BF33-FFF8D7F6B505}" presName="node" presStyleLbl="node1" presStyleIdx="0" presStyleCnt="1">
        <dgm:presLayoutVars>
          <dgm:bulletEnabled val="1"/>
        </dgm:presLayoutVars>
      </dgm:prSet>
      <dgm:spPr/>
    </dgm:pt>
  </dgm:ptLst>
  <dgm:cxnLst>
    <dgm:cxn modelId="{7DA6BA3B-CD05-43B0-AACD-9BDC1C274502}" srcId="{5780F6CD-BD2D-49DD-B097-4DEE4C707BF6}" destId="{E526C866-5907-496D-BF33-FFF8D7F6B505}" srcOrd="0" destOrd="0" parTransId="{7F3CBFC3-D4AA-42B5-8085-C877756AD1C4}" sibTransId="{1B2534E1-F94F-436D-BD66-5875C4FED91F}"/>
    <dgm:cxn modelId="{BA5633B7-1B3A-4B93-9D85-CC0B81BE49D7}" type="presOf" srcId="{5780F6CD-BD2D-49DD-B097-4DEE4C707BF6}" destId="{B3901878-CF9A-43F9-8C9F-039627381A5E}" srcOrd="0" destOrd="0" presId="urn:microsoft.com/office/officeart/2005/8/layout/default"/>
    <dgm:cxn modelId="{B0192FE3-B58A-4517-BE53-6F275016DE7C}" type="presOf" srcId="{E526C866-5907-496D-BF33-FFF8D7F6B505}" destId="{CCDDEA93-AC71-4EE7-A9F3-D2D10EE799FF}" srcOrd="0" destOrd="0" presId="urn:microsoft.com/office/officeart/2005/8/layout/default"/>
    <dgm:cxn modelId="{784C9D8E-9945-4B74-AD2C-98286A0F44A1}" type="presParOf" srcId="{B3901878-CF9A-43F9-8C9F-039627381A5E}" destId="{CCDDEA93-AC71-4EE7-A9F3-D2D10EE799FF}"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DDEA93-AC71-4EE7-A9F3-D2D10EE799FF}">
      <dsp:nvSpPr>
        <dsp:cNvPr id="0" name=""/>
        <dsp:cNvSpPr/>
      </dsp:nvSpPr>
      <dsp:spPr>
        <a:xfrm>
          <a:off x="1961405" y="2570"/>
          <a:ext cx="6592788" cy="395567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da-DK" sz="6500" kern="1200" dirty="0"/>
        </a:p>
      </dsp:txBody>
      <dsp:txXfrm>
        <a:off x="1961405" y="2570"/>
        <a:ext cx="6592788" cy="395567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2CC20273-5AA7-4B5D-8917-720BAAB9138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a:extLst>
              <a:ext uri="{FF2B5EF4-FFF2-40B4-BE49-F238E27FC236}">
                <a16:creationId xmlns:a16="http://schemas.microsoft.com/office/drawing/2014/main" id="{061CC58D-E543-4F81-9083-39F6F7D445D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10B3D70-CD74-41B0-BF8A-E31466F0B5E0}" type="datetime1">
              <a:rPr lang="da-DK" smtClean="0"/>
              <a:t>31-05-2026</a:t>
            </a:fld>
            <a:endParaRPr lang="da-DK" dirty="0"/>
          </a:p>
        </p:txBody>
      </p:sp>
      <p:sp>
        <p:nvSpPr>
          <p:cNvPr id="4" name="Pladsholder til sidefod 3">
            <a:extLst>
              <a:ext uri="{FF2B5EF4-FFF2-40B4-BE49-F238E27FC236}">
                <a16:creationId xmlns:a16="http://schemas.microsoft.com/office/drawing/2014/main" id="{AC66FDA1-CF86-4FB5-8893-04F6CB5B062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a:extLst>
              <a:ext uri="{FF2B5EF4-FFF2-40B4-BE49-F238E27FC236}">
                <a16:creationId xmlns:a16="http://schemas.microsoft.com/office/drawing/2014/main" id="{39D5CFB5-A96B-47B6-A27C-F99C604341E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DD7E118-DCD0-425E-8F60-56D854F8828A}" type="slidenum">
              <a:rPr lang="da-DK" smtClean="0"/>
              <a:t>‹#›</a:t>
            </a:fld>
            <a:endParaRPr lang="da-DK"/>
          </a:p>
        </p:txBody>
      </p:sp>
    </p:spTree>
    <p:extLst>
      <p:ext uri="{BB962C8B-B14F-4D97-AF65-F5344CB8AC3E}">
        <p14:creationId xmlns:p14="http://schemas.microsoft.com/office/powerpoint/2010/main" val="35782593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48ED53-B476-4698-B2E9-E48B5194342E}" type="datetime1">
              <a:rPr lang="da-DK" smtClean="0"/>
              <a:pPr/>
              <a:t>31-05-2026</a:t>
            </a:fld>
            <a:endParaRPr lang="da-DK" dirty="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6B913A0-8194-43AB-8CE1-D8825DE3150C}" type="slidenum">
              <a:rPr lang="da-DK" noProof="0" smtClean="0"/>
              <a:t>‹#›</a:t>
            </a:fld>
            <a:endParaRPr lang="da-DK" noProof="0"/>
          </a:p>
        </p:txBody>
      </p:sp>
    </p:spTree>
    <p:extLst>
      <p:ext uri="{BB962C8B-B14F-4D97-AF65-F5344CB8AC3E}">
        <p14:creationId xmlns:p14="http://schemas.microsoft.com/office/powerpoint/2010/main" val="3682767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noProof="0" dirty="0"/>
          </a:p>
        </p:txBody>
      </p:sp>
      <p:sp>
        <p:nvSpPr>
          <p:cNvPr id="4" name="Pladsholder til slidenummer 3"/>
          <p:cNvSpPr>
            <a:spLocks noGrp="1"/>
          </p:cNvSpPr>
          <p:nvPr>
            <p:ph type="sldNum" sz="quarter" idx="5"/>
          </p:nvPr>
        </p:nvSpPr>
        <p:spPr/>
        <p:txBody>
          <a:bodyPr/>
          <a:lstStyle/>
          <a:p>
            <a:pPr rtl="0"/>
            <a:fld id="{D6B913A0-8194-43AB-8CE1-D8825DE3150C}" type="slidenum">
              <a:rPr lang="da-DK" smtClean="0"/>
              <a:t>1</a:t>
            </a:fld>
            <a:endParaRPr lang="da-DK"/>
          </a:p>
        </p:txBody>
      </p:sp>
    </p:spTree>
    <p:extLst>
      <p:ext uri="{BB962C8B-B14F-4D97-AF65-F5344CB8AC3E}">
        <p14:creationId xmlns:p14="http://schemas.microsoft.com/office/powerpoint/2010/main" val="494168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noProof="0" dirty="0"/>
          </a:p>
        </p:txBody>
      </p:sp>
      <p:sp>
        <p:nvSpPr>
          <p:cNvPr id="4" name="Pladsholder til slidenummer 3"/>
          <p:cNvSpPr>
            <a:spLocks noGrp="1"/>
          </p:cNvSpPr>
          <p:nvPr>
            <p:ph type="sldNum" sz="quarter" idx="5"/>
          </p:nvPr>
        </p:nvSpPr>
        <p:spPr/>
        <p:txBody>
          <a:bodyPr rtlCol="0"/>
          <a:lstStyle/>
          <a:p>
            <a:pPr rtl="0"/>
            <a:fld id="{D6B913A0-8194-43AB-8CE1-D8825DE3150C}" type="slidenum">
              <a:rPr lang="da-DK" smtClean="0"/>
              <a:t>2</a:t>
            </a:fld>
            <a:endParaRPr lang="da-DK"/>
          </a:p>
        </p:txBody>
      </p:sp>
    </p:spTree>
    <p:extLst>
      <p:ext uri="{BB962C8B-B14F-4D97-AF65-F5344CB8AC3E}">
        <p14:creationId xmlns:p14="http://schemas.microsoft.com/office/powerpoint/2010/main" val="1913621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noProof="0" dirty="0"/>
          </a:p>
        </p:txBody>
      </p:sp>
      <p:sp>
        <p:nvSpPr>
          <p:cNvPr id="4" name="Pladsholder til slidenummer 3"/>
          <p:cNvSpPr>
            <a:spLocks noGrp="1"/>
          </p:cNvSpPr>
          <p:nvPr>
            <p:ph type="sldNum" sz="quarter" idx="5"/>
          </p:nvPr>
        </p:nvSpPr>
        <p:spPr/>
        <p:txBody>
          <a:bodyPr/>
          <a:lstStyle/>
          <a:p>
            <a:pPr rtl="0"/>
            <a:fld id="{D6B913A0-8194-43AB-8CE1-D8825DE3150C}" type="slidenum">
              <a:rPr lang="da-DK" smtClean="0"/>
              <a:t>3</a:t>
            </a:fld>
            <a:endParaRPr lang="da-DK"/>
          </a:p>
        </p:txBody>
      </p:sp>
    </p:spTree>
    <p:extLst>
      <p:ext uri="{BB962C8B-B14F-4D97-AF65-F5344CB8AC3E}">
        <p14:creationId xmlns:p14="http://schemas.microsoft.com/office/powerpoint/2010/main" val="2103546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rtlCol="0"/>
          <a:lstStyle/>
          <a:p>
            <a:pPr rtl="0"/>
            <a:endParaRPr lang="da-DK" noProof="0" dirty="0"/>
          </a:p>
        </p:txBody>
      </p:sp>
      <p:sp>
        <p:nvSpPr>
          <p:cNvPr id="4" name="Pladsholder til slidenummer 3"/>
          <p:cNvSpPr>
            <a:spLocks noGrp="1"/>
          </p:cNvSpPr>
          <p:nvPr>
            <p:ph type="sldNum" sz="quarter" idx="5"/>
          </p:nvPr>
        </p:nvSpPr>
        <p:spPr/>
        <p:txBody>
          <a:bodyPr rtlCol="0"/>
          <a:lstStyle/>
          <a:p>
            <a:pPr rtl="0"/>
            <a:fld id="{D6B913A0-8194-43AB-8CE1-D8825DE3150C}" type="slidenum">
              <a:rPr lang="da-DK" smtClean="0"/>
              <a:t>4</a:t>
            </a:fld>
            <a:endParaRPr lang="da-DK"/>
          </a:p>
        </p:txBody>
      </p:sp>
    </p:spTree>
    <p:extLst>
      <p:ext uri="{BB962C8B-B14F-4D97-AF65-F5344CB8AC3E}">
        <p14:creationId xmlns:p14="http://schemas.microsoft.com/office/powerpoint/2010/main" val="1074011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noProof="0" dirty="0"/>
          </a:p>
        </p:txBody>
      </p:sp>
      <p:sp>
        <p:nvSpPr>
          <p:cNvPr id="4" name="Pladsholder til slidenummer 3"/>
          <p:cNvSpPr>
            <a:spLocks noGrp="1"/>
          </p:cNvSpPr>
          <p:nvPr>
            <p:ph type="sldNum" sz="quarter" idx="5"/>
          </p:nvPr>
        </p:nvSpPr>
        <p:spPr/>
        <p:txBody>
          <a:bodyPr/>
          <a:lstStyle/>
          <a:p>
            <a:pPr rtl="0"/>
            <a:fld id="{D6B913A0-8194-43AB-8CE1-D8825DE3150C}" type="slidenum">
              <a:rPr lang="da-DK" smtClean="0"/>
              <a:t>5</a:t>
            </a:fld>
            <a:endParaRPr lang="da-DK"/>
          </a:p>
        </p:txBody>
      </p:sp>
    </p:spTree>
    <p:extLst>
      <p:ext uri="{BB962C8B-B14F-4D97-AF65-F5344CB8AC3E}">
        <p14:creationId xmlns:p14="http://schemas.microsoft.com/office/powerpoint/2010/main" val="2143574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C168F-E02F-4BBA-F78F-65FA4BCC46A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624DB61-3EF7-B254-E401-2DF819F0D56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4C3C535-7379-9042-6846-42380BBBFEB7}"/>
              </a:ext>
            </a:extLst>
          </p:cNvPr>
          <p:cNvSpPr>
            <a:spLocks noGrp="1"/>
          </p:cNvSpPr>
          <p:nvPr>
            <p:ph type="body" idx="1"/>
          </p:nvPr>
        </p:nvSpPr>
        <p:spPr/>
        <p:txBody>
          <a:bodyPr/>
          <a:lstStyle/>
          <a:p>
            <a:endParaRPr lang="da-DK" noProof="0" dirty="0"/>
          </a:p>
        </p:txBody>
      </p:sp>
      <p:sp>
        <p:nvSpPr>
          <p:cNvPr id="4" name="Pladsholder til slidenummer 3">
            <a:extLst>
              <a:ext uri="{FF2B5EF4-FFF2-40B4-BE49-F238E27FC236}">
                <a16:creationId xmlns:a16="http://schemas.microsoft.com/office/drawing/2014/main" id="{291C2F54-D1C9-034A-5B43-7A074E9205F6}"/>
              </a:ext>
            </a:extLst>
          </p:cNvPr>
          <p:cNvSpPr>
            <a:spLocks noGrp="1"/>
          </p:cNvSpPr>
          <p:nvPr>
            <p:ph type="sldNum" sz="quarter" idx="5"/>
          </p:nvPr>
        </p:nvSpPr>
        <p:spPr/>
        <p:txBody>
          <a:bodyPr/>
          <a:lstStyle/>
          <a:p>
            <a:pPr rtl="0"/>
            <a:fld id="{D6B913A0-8194-43AB-8CE1-D8825DE3150C}" type="slidenum">
              <a:rPr lang="da-DK" smtClean="0"/>
              <a:t>6</a:t>
            </a:fld>
            <a:endParaRPr lang="da-DK"/>
          </a:p>
        </p:txBody>
      </p:sp>
    </p:spTree>
    <p:extLst>
      <p:ext uri="{BB962C8B-B14F-4D97-AF65-F5344CB8AC3E}">
        <p14:creationId xmlns:p14="http://schemas.microsoft.com/office/powerpoint/2010/main" val="1969013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A0EC5-7A70-6D99-D070-8F9F4750216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4733CEB-A66D-E340-9160-A974813FFB0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08B22EB-F070-2D9A-DBE4-87EEDCE93C02}"/>
              </a:ext>
            </a:extLst>
          </p:cNvPr>
          <p:cNvSpPr>
            <a:spLocks noGrp="1"/>
          </p:cNvSpPr>
          <p:nvPr>
            <p:ph type="body" idx="1"/>
          </p:nvPr>
        </p:nvSpPr>
        <p:spPr/>
        <p:txBody>
          <a:bodyPr rtlCol="0"/>
          <a:lstStyle/>
          <a:p>
            <a:pPr rtl="0"/>
            <a:endParaRPr lang="da-DK" noProof="0" dirty="0"/>
          </a:p>
        </p:txBody>
      </p:sp>
      <p:sp>
        <p:nvSpPr>
          <p:cNvPr id="4" name="Pladsholder til slidenummer 3">
            <a:extLst>
              <a:ext uri="{FF2B5EF4-FFF2-40B4-BE49-F238E27FC236}">
                <a16:creationId xmlns:a16="http://schemas.microsoft.com/office/drawing/2014/main" id="{4E345C56-BED3-EB79-236A-CB4778737E2B}"/>
              </a:ext>
            </a:extLst>
          </p:cNvPr>
          <p:cNvSpPr>
            <a:spLocks noGrp="1"/>
          </p:cNvSpPr>
          <p:nvPr>
            <p:ph type="sldNum" sz="quarter" idx="5"/>
          </p:nvPr>
        </p:nvSpPr>
        <p:spPr/>
        <p:txBody>
          <a:bodyPr rtlCol="0"/>
          <a:lstStyle/>
          <a:p>
            <a:pPr rtl="0"/>
            <a:fld id="{D6B913A0-8194-43AB-8CE1-D8825DE3150C}" type="slidenum">
              <a:rPr lang="da-DK" smtClean="0"/>
              <a:t>7</a:t>
            </a:fld>
            <a:endParaRPr lang="da-DK"/>
          </a:p>
        </p:txBody>
      </p:sp>
    </p:spTree>
    <p:extLst>
      <p:ext uri="{BB962C8B-B14F-4D97-AF65-F5344CB8AC3E}">
        <p14:creationId xmlns:p14="http://schemas.microsoft.com/office/powerpoint/2010/main" val="3781515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2B321-F93B-DA55-0BD8-D1432DD2D36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A6C76A3-C09B-1EF1-07AC-409AC435986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03B2D4F-6C22-7FAC-66ED-B980C69DFCE0}"/>
              </a:ext>
            </a:extLst>
          </p:cNvPr>
          <p:cNvSpPr>
            <a:spLocks noGrp="1"/>
          </p:cNvSpPr>
          <p:nvPr>
            <p:ph type="body" idx="1"/>
          </p:nvPr>
        </p:nvSpPr>
        <p:spPr/>
        <p:txBody>
          <a:bodyPr/>
          <a:lstStyle/>
          <a:p>
            <a:endParaRPr lang="da-DK" noProof="0" dirty="0"/>
          </a:p>
        </p:txBody>
      </p:sp>
      <p:sp>
        <p:nvSpPr>
          <p:cNvPr id="4" name="Pladsholder til slidenummer 3">
            <a:extLst>
              <a:ext uri="{FF2B5EF4-FFF2-40B4-BE49-F238E27FC236}">
                <a16:creationId xmlns:a16="http://schemas.microsoft.com/office/drawing/2014/main" id="{7F681F01-DD1D-349A-919D-D375517D8F76}"/>
              </a:ext>
            </a:extLst>
          </p:cNvPr>
          <p:cNvSpPr>
            <a:spLocks noGrp="1"/>
          </p:cNvSpPr>
          <p:nvPr>
            <p:ph type="sldNum" sz="quarter" idx="5"/>
          </p:nvPr>
        </p:nvSpPr>
        <p:spPr/>
        <p:txBody>
          <a:bodyPr/>
          <a:lstStyle/>
          <a:p>
            <a:pPr rtl="0"/>
            <a:fld id="{D6B913A0-8194-43AB-8CE1-D8825DE3150C}" type="slidenum">
              <a:rPr lang="da-DK" smtClean="0"/>
              <a:t>8</a:t>
            </a:fld>
            <a:endParaRPr lang="da-DK"/>
          </a:p>
        </p:txBody>
      </p:sp>
    </p:spTree>
    <p:extLst>
      <p:ext uri="{BB962C8B-B14F-4D97-AF65-F5344CB8AC3E}">
        <p14:creationId xmlns:p14="http://schemas.microsoft.com/office/powerpoint/2010/main" val="3440992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B37B5-2521-B81D-3D7A-4EF042B54EA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B78633E-DB37-F312-D8E3-55A64B93CA5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B958F4E-331C-AD9D-9A35-B477A2621CFF}"/>
              </a:ext>
            </a:extLst>
          </p:cNvPr>
          <p:cNvSpPr>
            <a:spLocks noGrp="1"/>
          </p:cNvSpPr>
          <p:nvPr>
            <p:ph type="body" idx="1"/>
          </p:nvPr>
        </p:nvSpPr>
        <p:spPr/>
        <p:txBody>
          <a:bodyPr rtlCol="0"/>
          <a:lstStyle/>
          <a:p>
            <a:pPr rtl="0"/>
            <a:endParaRPr lang="da-DK" noProof="0" dirty="0"/>
          </a:p>
        </p:txBody>
      </p:sp>
      <p:sp>
        <p:nvSpPr>
          <p:cNvPr id="4" name="Pladsholder til slidenummer 3">
            <a:extLst>
              <a:ext uri="{FF2B5EF4-FFF2-40B4-BE49-F238E27FC236}">
                <a16:creationId xmlns:a16="http://schemas.microsoft.com/office/drawing/2014/main" id="{7430F5DC-3980-AF16-36B8-3AE970589011}"/>
              </a:ext>
            </a:extLst>
          </p:cNvPr>
          <p:cNvSpPr>
            <a:spLocks noGrp="1"/>
          </p:cNvSpPr>
          <p:nvPr>
            <p:ph type="sldNum" sz="quarter" idx="5"/>
          </p:nvPr>
        </p:nvSpPr>
        <p:spPr/>
        <p:txBody>
          <a:bodyPr rtlCol="0"/>
          <a:lstStyle/>
          <a:p>
            <a:pPr rtl="0"/>
            <a:fld id="{D6B913A0-8194-43AB-8CE1-D8825DE3150C}" type="slidenum">
              <a:rPr lang="da-DK" smtClean="0"/>
              <a:t>9</a:t>
            </a:fld>
            <a:endParaRPr lang="da-DK"/>
          </a:p>
        </p:txBody>
      </p:sp>
    </p:spTree>
    <p:extLst>
      <p:ext uri="{BB962C8B-B14F-4D97-AF65-F5344CB8AC3E}">
        <p14:creationId xmlns:p14="http://schemas.microsoft.com/office/powerpoint/2010/main" val="3584390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636A3-773A-68F8-90A1-FAFDBFAB1E7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057F5F0-246E-6707-3811-B7CB9BD3A4B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DD4EB67-0FE4-AB9A-47EA-709869B6AD4F}"/>
              </a:ext>
            </a:extLst>
          </p:cNvPr>
          <p:cNvSpPr>
            <a:spLocks noGrp="1"/>
          </p:cNvSpPr>
          <p:nvPr>
            <p:ph type="body" idx="1"/>
          </p:nvPr>
        </p:nvSpPr>
        <p:spPr/>
        <p:txBody>
          <a:bodyPr/>
          <a:lstStyle/>
          <a:p>
            <a:endParaRPr lang="da-DK" noProof="0" dirty="0"/>
          </a:p>
        </p:txBody>
      </p:sp>
      <p:sp>
        <p:nvSpPr>
          <p:cNvPr id="4" name="Pladsholder til slidenummer 3">
            <a:extLst>
              <a:ext uri="{FF2B5EF4-FFF2-40B4-BE49-F238E27FC236}">
                <a16:creationId xmlns:a16="http://schemas.microsoft.com/office/drawing/2014/main" id="{A9C11DDE-88DA-5FF0-AB21-504203CC253D}"/>
              </a:ext>
            </a:extLst>
          </p:cNvPr>
          <p:cNvSpPr>
            <a:spLocks noGrp="1"/>
          </p:cNvSpPr>
          <p:nvPr>
            <p:ph type="sldNum" sz="quarter" idx="5"/>
          </p:nvPr>
        </p:nvSpPr>
        <p:spPr/>
        <p:txBody>
          <a:bodyPr/>
          <a:lstStyle/>
          <a:p>
            <a:pPr rtl="0"/>
            <a:fld id="{D6B913A0-8194-43AB-8CE1-D8825DE3150C}" type="slidenum">
              <a:rPr lang="da-DK" smtClean="0"/>
              <a:t>10</a:t>
            </a:fld>
            <a:endParaRPr lang="da-DK"/>
          </a:p>
        </p:txBody>
      </p:sp>
    </p:spTree>
    <p:extLst>
      <p:ext uri="{BB962C8B-B14F-4D97-AF65-F5344CB8AC3E}">
        <p14:creationId xmlns:p14="http://schemas.microsoft.com/office/powerpoint/2010/main" val="30370278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pic>
        <p:nvPicPr>
          <p:cNvPr id="10" name="Pladsholder til billede 8" descr="billede af palmeblad på lyserød baggrund&#10;">
            <a:extLst>
              <a:ext uri="{FF2B5EF4-FFF2-40B4-BE49-F238E27FC236}">
                <a16:creationId xmlns:a16="http://schemas.microsoft.com/office/drawing/2014/main" id="{E987AC57-CBB8-467C-8A39-019EA33D08D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3" name="Rektangel 12">
            <a:extLst>
              <a:ext uri="{FF2B5EF4-FFF2-40B4-BE49-F238E27FC236}">
                <a16:creationId xmlns:a16="http://schemas.microsoft.com/office/drawing/2014/main" id="{C11192F3-A424-430E-B4BC-525DF06AE72E}"/>
              </a:ext>
              <a:ext uri="{C183D7F6-B498-43B3-948B-1728B52AA6E4}">
                <adec:decorative xmlns:adec="http://schemas.microsoft.com/office/drawing/2017/decorative" val="1"/>
              </a:ext>
            </a:extLst>
          </p:cNvPr>
          <p:cNvSpPr/>
          <p:nvPr userDrawn="1"/>
        </p:nvSpPr>
        <p:spPr>
          <a:xfrm>
            <a:off x="915924" y="777240"/>
            <a:ext cx="10360152" cy="530352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 name="Titel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6730584" y="1901952"/>
            <a:ext cx="3937416" cy="2387600"/>
          </a:xfrm>
        </p:spPr>
        <p:txBody>
          <a:bodyPr rtlCol="0" anchor="b">
            <a:normAutofit/>
          </a:bodyPr>
          <a:lstStyle>
            <a:lvl1pPr algn="l">
              <a:defRPr sz="4000"/>
            </a:lvl1pPr>
          </a:lstStyle>
          <a:p>
            <a:pPr rtl="0"/>
            <a:r>
              <a:rPr lang="da-DK" noProof="0"/>
              <a:t>Klik for at redigere titeltypografier i master</a:t>
            </a:r>
          </a:p>
        </p:txBody>
      </p:sp>
      <p:sp>
        <p:nvSpPr>
          <p:cNvPr id="9" name="Undertitel 2">
            <a:extLst>
              <a:ext uri="{FF2B5EF4-FFF2-40B4-BE49-F238E27FC236}">
                <a16:creationId xmlns:a16="http://schemas.microsoft.com/office/drawing/2014/main" id="{8FD8B2AA-F7CC-4211-87D1-ABF49E99949D}"/>
              </a:ext>
            </a:extLst>
          </p:cNvPr>
          <p:cNvSpPr>
            <a:spLocks noGrp="1"/>
          </p:cNvSpPr>
          <p:nvPr>
            <p:ph type="subTitle" idx="1"/>
          </p:nvPr>
        </p:nvSpPr>
        <p:spPr>
          <a:xfrm>
            <a:off x="6730584" y="4379976"/>
            <a:ext cx="3937416" cy="572798"/>
          </a:xfrm>
        </p:spPr>
        <p:txBody>
          <a:bodyPr rtlCol="0">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noProof="0"/>
              <a:t>Klik for at redigere undertiteltypografien i masteren</a:t>
            </a:r>
          </a:p>
        </p:txBody>
      </p:sp>
      <p:sp>
        <p:nvSpPr>
          <p:cNvPr id="11" name="Pladsholder til billede 10">
            <a:extLst>
              <a:ext uri="{FF2B5EF4-FFF2-40B4-BE49-F238E27FC236}">
                <a16:creationId xmlns:a16="http://schemas.microsoft.com/office/drawing/2014/main" id="{8CAF1BA5-EAFF-4D55-A445-675B1CEF4894}"/>
              </a:ext>
            </a:extLst>
          </p:cNvPr>
          <p:cNvSpPr>
            <a:spLocks noGrp="1"/>
          </p:cNvSpPr>
          <p:nvPr>
            <p:ph type="pic" sz="quarter" idx="15"/>
          </p:nvPr>
        </p:nvSpPr>
        <p:spPr>
          <a:xfrm>
            <a:off x="1393825" y="1143000"/>
            <a:ext cx="5029200" cy="4572000"/>
          </a:xfrm>
          <a:solidFill>
            <a:schemeClr val="accent4"/>
          </a:solidFill>
        </p:spPr>
        <p:txBody>
          <a:bodyPr rtlCol="0"/>
          <a:lstStyle/>
          <a:p>
            <a:pPr rtl="0"/>
            <a:r>
              <a:rPr lang="da-DK" noProof="0"/>
              <a:t>Klik på ikonet for at tilføje et billede</a:t>
            </a:r>
          </a:p>
        </p:txBody>
      </p:sp>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ålsætning">
    <p:spTree>
      <p:nvGrpSpPr>
        <p:cNvPr id="1" name=""/>
        <p:cNvGrpSpPr/>
        <p:nvPr/>
      </p:nvGrpSpPr>
      <p:grpSpPr>
        <a:xfrm>
          <a:off x="0" y="0"/>
          <a:ext cx="0" cy="0"/>
          <a:chOff x="0" y="0"/>
          <a:chExt cx="0" cy="0"/>
        </a:xfrm>
      </p:grpSpPr>
      <p:pic>
        <p:nvPicPr>
          <p:cNvPr id="9" name="Pladsholder til billede 8" descr="Billede af palmeblade&#10;">
            <a:extLst>
              <a:ext uri="{FF2B5EF4-FFF2-40B4-BE49-F238E27FC236}">
                <a16:creationId xmlns:a16="http://schemas.microsoft.com/office/drawing/2014/main" id="{A048BE5A-008A-4FF6-883D-F5F006940AB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0" name="Rektangel 9">
            <a:extLst>
              <a:ext uri="{FF2B5EF4-FFF2-40B4-BE49-F238E27FC236}">
                <a16:creationId xmlns:a16="http://schemas.microsoft.com/office/drawing/2014/main" id="{B581EE29-7D44-4587-82CF-1233814B7533}"/>
              </a:ext>
            </a:extLst>
          </p:cNvPr>
          <p:cNvSpPr/>
          <p:nvPr userDrawn="1"/>
        </p:nvSpPr>
        <p:spPr>
          <a:xfrm>
            <a:off x="915924" y="777240"/>
            <a:ext cx="10360152" cy="5303520"/>
          </a:xfrm>
          <a:prstGeom prst="rect">
            <a:avLst/>
          </a:pr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8" name="Pladsholder til billede 10">
            <a:extLst>
              <a:ext uri="{FF2B5EF4-FFF2-40B4-BE49-F238E27FC236}">
                <a16:creationId xmlns:a16="http://schemas.microsoft.com/office/drawing/2014/main" id="{D9DE5763-72AE-43A2-A15B-0A85851E826B}"/>
              </a:ext>
            </a:extLst>
          </p:cNvPr>
          <p:cNvSpPr>
            <a:spLocks noGrp="1"/>
          </p:cNvSpPr>
          <p:nvPr>
            <p:ph type="pic" sz="quarter" idx="15"/>
          </p:nvPr>
        </p:nvSpPr>
        <p:spPr>
          <a:xfrm>
            <a:off x="6099048" y="777240"/>
            <a:ext cx="5184648" cy="5303520"/>
          </a:xfrm>
          <a:solidFill>
            <a:schemeClr val="accent4"/>
          </a:solidFill>
        </p:spPr>
        <p:txBody>
          <a:bodyPr rtlCol="0"/>
          <a:lstStyle/>
          <a:p>
            <a:pPr rtl="0"/>
            <a:r>
              <a:rPr lang="da-DK" noProof="0"/>
              <a:t>Klik på ikonet for at tilføje et billede</a:t>
            </a:r>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1463040" y="1828800"/>
            <a:ext cx="4087368" cy="841248"/>
          </a:xfrm>
        </p:spPr>
        <p:txBody>
          <a:bodyPr rtlCol="0">
            <a:normAutofit/>
          </a:bodyPr>
          <a:lstStyle>
            <a:lvl1pPr>
              <a:defRPr sz="4000"/>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1463040" y="2799983"/>
            <a:ext cx="4087368" cy="2203704"/>
          </a:xfrm>
        </p:spPr>
        <p:txBody>
          <a:bodyPr rtlCol="0">
            <a:normAutofit/>
          </a:bodyPr>
          <a:lstStyle>
            <a:lvl1pPr marL="0" indent="0">
              <a:lnSpc>
                <a:spcPts val="2200"/>
              </a:lnSpc>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lumMod val="75000"/>
                  </a:schemeClr>
                </a:solidFill>
              </a:defRPr>
            </a:lvl1pPr>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da-DK" noProof="0" smtClean="0"/>
              <a:t>‹#›</a:t>
            </a:fld>
            <a:endParaRPr lang="da-DK" noProof="0"/>
          </a:p>
        </p:txBody>
      </p:sp>
    </p:spTree>
    <p:extLst>
      <p:ext uri="{BB962C8B-B14F-4D97-AF65-F5344CB8AC3E}">
        <p14:creationId xmlns:p14="http://schemas.microsoft.com/office/powerpoint/2010/main" val="2618329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pic>
        <p:nvPicPr>
          <p:cNvPr id="21" name="Pladsholder til billede 64">
            <a:extLst>
              <a:ext uri="{FF2B5EF4-FFF2-40B4-BE49-F238E27FC236}">
                <a16:creationId xmlns:a16="http://schemas.microsoft.com/office/drawing/2014/main" id="{D73C250B-F170-486D-A636-FAA4ED926C3C}"/>
              </a:ext>
            </a:extLst>
          </p:cNvPr>
          <p:cNvPicPr>
            <a:picLocks noChangeAspect="1"/>
          </p:cNvPicPr>
          <p:nvPr userDrawn="1"/>
        </p:nvPicPr>
        <p:blipFill rotWithShape="1">
          <a:blip r:embed="rId2">
            <a:alphaModFix amt="44000"/>
            <a:extLst>
              <a:ext uri="{28A0092B-C50C-407E-A947-70E740481C1C}">
                <a14:useLocalDpi xmlns:a14="http://schemas.microsoft.com/office/drawing/2010/main"/>
              </a:ext>
            </a:extLst>
          </a:blip>
          <a:srcRect/>
          <a:stretch/>
        </p:blipFill>
        <p:spPr>
          <a:xfrm rot="10800000">
            <a:off x="1588" y="0"/>
            <a:ext cx="12188825" cy="6858000"/>
          </a:xfrm>
          <a:prstGeom prst="rect">
            <a:avLst/>
          </a:prstGeom>
          <a:solidFill>
            <a:schemeClr val="accent1"/>
          </a:solidFill>
        </p:spPr>
      </p:pic>
      <p:sp>
        <p:nvSpPr>
          <p:cNvPr id="2" name="Titel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rtlCol="0">
            <a:normAutofit/>
          </a:bodyPr>
          <a:lstStyle>
            <a:lvl1pPr>
              <a:defRPr sz="3600"/>
            </a:lvl1pPr>
          </a:lstStyle>
          <a:p>
            <a:pPr rtl="0"/>
            <a:r>
              <a:rPr lang="da-DK" noProof="0"/>
              <a:t>Klik for at redigere titeltypografier i master</a:t>
            </a:r>
          </a:p>
        </p:txBody>
      </p:sp>
      <p:sp>
        <p:nvSpPr>
          <p:cNvPr id="8" name="Pladsholder til billede 7">
            <a:extLst>
              <a:ext uri="{FF2B5EF4-FFF2-40B4-BE49-F238E27FC236}">
                <a16:creationId xmlns:a16="http://schemas.microsoft.com/office/drawing/2014/main" id="{DAE32DAA-2F83-4F0B-B593-EAEC38A22BFF}"/>
              </a:ext>
            </a:extLst>
          </p:cNvPr>
          <p:cNvSpPr>
            <a:spLocks noGrp="1"/>
          </p:cNvSpPr>
          <p:nvPr>
            <p:ph type="pic" sz="quarter" idx="15"/>
          </p:nvPr>
        </p:nvSpPr>
        <p:spPr>
          <a:xfrm>
            <a:off x="838200" y="1975104"/>
            <a:ext cx="2103120" cy="3017520"/>
          </a:xfrm>
          <a:solidFill>
            <a:schemeClr val="accent4"/>
          </a:solidFill>
          <a:ln w="88900">
            <a:solidFill>
              <a:schemeClr val="bg1"/>
            </a:solidFill>
            <a:miter lim="800000"/>
          </a:ln>
          <a:effectLst>
            <a:outerShdw blurRad="127000" dist="38100" dir="2700000" algn="ctr" rotWithShape="0">
              <a:schemeClr val="tx1">
                <a:alpha val="40000"/>
              </a:schemeClr>
            </a:outerShdw>
          </a:effectLst>
        </p:spPr>
        <p:txBody>
          <a:bodyPr rtlCol="0"/>
          <a:lstStyle/>
          <a:p>
            <a:pPr rtl="0"/>
            <a:r>
              <a:rPr lang="da-DK" noProof="0"/>
              <a:t>Klik på ikonet for at tilføje et billede</a:t>
            </a:r>
          </a:p>
        </p:txBody>
      </p:sp>
      <p:sp>
        <p:nvSpPr>
          <p:cNvPr id="13" name="Pladsholder til tekst 12">
            <a:extLst>
              <a:ext uri="{FF2B5EF4-FFF2-40B4-BE49-F238E27FC236}">
                <a16:creationId xmlns:a16="http://schemas.microsoft.com/office/drawing/2014/main" id="{6F62CE30-AF00-49C9-BB4C-FF4623AE4882}"/>
              </a:ext>
            </a:extLst>
          </p:cNvPr>
          <p:cNvSpPr>
            <a:spLocks noGrp="1"/>
          </p:cNvSpPr>
          <p:nvPr>
            <p:ph type="body" sz="quarter" idx="19" hasCustomPrompt="1"/>
          </p:nvPr>
        </p:nvSpPr>
        <p:spPr>
          <a:xfrm>
            <a:off x="838200" y="5249545"/>
            <a:ext cx="2103438" cy="274320"/>
          </a:xfrm>
        </p:spPr>
        <p:txBody>
          <a:bodyPr rtlCol="0">
            <a:noAutofit/>
          </a:bodyPr>
          <a:lstStyle>
            <a:lvl1pPr marL="0" indent="0" algn="ctr">
              <a:buNone/>
              <a:defRPr sz="1400">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Navn</a:t>
            </a:r>
          </a:p>
        </p:txBody>
      </p:sp>
      <p:sp>
        <p:nvSpPr>
          <p:cNvPr id="14" name="Pladsholder til tekst 12">
            <a:extLst>
              <a:ext uri="{FF2B5EF4-FFF2-40B4-BE49-F238E27FC236}">
                <a16:creationId xmlns:a16="http://schemas.microsoft.com/office/drawing/2014/main" id="{11E27B3C-F9CB-489A-B87D-B019E802464C}"/>
              </a:ext>
            </a:extLst>
          </p:cNvPr>
          <p:cNvSpPr>
            <a:spLocks noGrp="1"/>
          </p:cNvSpPr>
          <p:nvPr>
            <p:ph type="body" sz="quarter" idx="20" hasCustomPrompt="1"/>
          </p:nvPr>
        </p:nvSpPr>
        <p:spPr>
          <a:xfrm>
            <a:off x="837882" y="5538152"/>
            <a:ext cx="2103438" cy="274320"/>
          </a:xfrm>
        </p:spPr>
        <p:txBody>
          <a:bodyPr rtlCol="0">
            <a:noAutofit/>
          </a:bodyPr>
          <a:lstStyle>
            <a:lvl1pPr marL="0" indent="0" algn="ctr">
              <a:buNone/>
              <a:defRPr sz="1400">
                <a:latin typeface="+mn-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Titel</a:t>
            </a:r>
          </a:p>
        </p:txBody>
      </p:sp>
      <p:sp>
        <p:nvSpPr>
          <p:cNvPr id="9" name="Pladsholder til billede 7">
            <a:extLst>
              <a:ext uri="{FF2B5EF4-FFF2-40B4-BE49-F238E27FC236}">
                <a16:creationId xmlns:a16="http://schemas.microsoft.com/office/drawing/2014/main" id="{DE0F61DF-6086-4D91-A1DB-0C91BD225C02}"/>
              </a:ext>
            </a:extLst>
          </p:cNvPr>
          <p:cNvSpPr>
            <a:spLocks noGrp="1"/>
          </p:cNvSpPr>
          <p:nvPr>
            <p:ph type="pic" sz="quarter" idx="16"/>
          </p:nvPr>
        </p:nvSpPr>
        <p:spPr>
          <a:xfrm>
            <a:off x="3642360" y="1975104"/>
            <a:ext cx="2103120" cy="3017520"/>
          </a:xfrm>
          <a:solidFill>
            <a:schemeClr val="accent4"/>
          </a:solidFill>
          <a:ln w="88900">
            <a:solidFill>
              <a:schemeClr val="bg1"/>
            </a:solidFill>
            <a:miter lim="800000"/>
          </a:ln>
          <a:effectLst>
            <a:outerShdw blurRad="127000" dist="38100" dir="2700000" algn="ctr" rotWithShape="0">
              <a:schemeClr val="tx1">
                <a:alpha val="40000"/>
              </a:schemeClr>
            </a:outerShdw>
          </a:effectLst>
        </p:spPr>
        <p:txBody>
          <a:bodyPr rtlCol="0"/>
          <a:lstStyle/>
          <a:p>
            <a:pPr rtl="0"/>
            <a:r>
              <a:rPr lang="da-DK" noProof="0"/>
              <a:t>Klik på ikonet for at tilføje et billede</a:t>
            </a:r>
          </a:p>
        </p:txBody>
      </p:sp>
      <p:sp>
        <p:nvSpPr>
          <p:cNvPr id="15" name="Pladsholder til tekst 12">
            <a:extLst>
              <a:ext uri="{FF2B5EF4-FFF2-40B4-BE49-F238E27FC236}">
                <a16:creationId xmlns:a16="http://schemas.microsoft.com/office/drawing/2014/main" id="{DD1B9ECE-8B72-4E8C-BF0F-42BAD333E58F}"/>
              </a:ext>
            </a:extLst>
          </p:cNvPr>
          <p:cNvSpPr>
            <a:spLocks noGrp="1"/>
          </p:cNvSpPr>
          <p:nvPr>
            <p:ph type="body" sz="quarter" idx="21" hasCustomPrompt="1"/>
          </p:nvPr>
        </p:nvSpPr>
        <p:spPr>
          <a:xfrm>
            <a:off x="3642678" y="5249545"/>
            <a:ext cx="2103438" cy="274320"/>
          </a:xfrm>
        </p:spPr>
        <p:txBody>
          <a:bodyPr rtlCol="0">
            <a:noAutofit/>
          </a:bodyPr>
          <a:lstStyle>
            <a:lvl1pPr marL="0" indent="0" algn="ctr">
              <a:buNone/>
              <a:defRPr sz="1400">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Navn</a:t>
            </a:r>
          </a:p>
        </p:txBody>
      </p:sp>
      <p:sp>
        <p:nvSpPr>
          <p:cNvPr id="16" name="Pladsholder til tekst 12">
            <a:extLst>
              <a:ext uri="{FF2B5EF4-FFF2-40B4-BE49-F238E27FC236}">
                <a16:creationId xmlns:a16="http://schemas.microsoft.com/office/drawing/2014/main" id="{CC01C00D-D845-4EA4-ACEA-80430CEC0EAD}"/>
              </a:ext>
            </a:extLst>
          </p:cNvPr>
          <p:cNvSpPr>
            <a:spLocks noGrp="1"/>
          </p:cNvSpPr>
          <p:nvPr>
            <p:ph type="body" sz="quarter" idx="22" hasCustomPrompt="1"/>
          </p:nvPr>
        </p:nvSpPr>
        <p:spPr>
          <a:xfrm>
            <a:off x="3642360" y="5538152"/>
            <a:ext cx="2103438" cy="274320"/>
          </a:xfrm>
        </p:spPr>
        <p:txBody>
          <a:bodyPr rtlCol="0">
            <a:noAutofit/>
          </a:bodyPr>
          <a:lstStyle>
            <a:lvl1pPr marL="0" indent="0" algn="ctr">
              <a:buNone/>
              <a:defRPr sz="1400">
                <a:latin typeface="+mn-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Titel</a:t>
            </a:r>
          </a:p>
        </p:txBody>
      </p:sp>
      <p:sp>
        <p:nvSpPr>
          <p:cNvPr id="10" name="Pladsholder til billede 7">
            <a:extLst>
              <a:ext uri="{FF2B5EF4-FFF2-40B4-BE49-F238E27FC236}">
                <a16:creationId xmlns:a16="http://schemas.microsoft.com/office/drawing/2014/main" id="{E36DA0C1-756A-41EF-BD41-B210DAD57AC5}"/>
              </a:ext>
            </a:extLst>
          </p:cNvPr>
          <p:cNvSpPr>
            <a:spLocks noGrp="1"/>
          </p:cNvSpPr>
          <p:nvPr>
            <p:ph type="pic" sz="quarter" idx="17"/>
          </p:nvPr>
        </p:nvSpPr>
        <p:spPr>
          <a:xfrm>
            <a:off x="6446520" y="1975104"/>
            <a:ext cx="2103120" cy="3017520"/>
          </a:xfrm>
          <a:solidFill>
            <a:schemeClr val="accent4"/>
          </a:solidFill>
          <a:ln w="88900">
            <a:solidFill>
              <a:schemeClr val="bg1"/>
            </a:solidFill>
            <a:miter lim="800000"/>
          </a:ln>
          <a:effectLst>
            <a:outerShdw blurRad="127000" dist="38100" dir="2700000" algn="ctr" rotWithShape="0">
              <a:schemeClr val="tx1">
                <a:alpha val="40000"/>
              </a:schemeClr>
            </a:outerShdw>
          </a:effectLst>
        </p:spPr>
        <p:txBody>
          <a:bodyPr rtlCol="0"/>
          <a:lstStyle/>
          <a:p>
            <a:pPr rtl="0"/>
            <a:r>
              <a:rPr lang="da-DK" noProof="0"/>
              <a:t>Klik på ikonet for at tilføje et billede</a:t>
            </a:r>
          </a:p>
        </p:txBody>
      </p:sp>
      <p:sp>
        <p:nvSpPr>
          <p:cNvPr id="17" name="Pladsholder til tekst 12">
            <a:extLst>
              <a:ext uri="{FF2B5EF4-FFF2-40B4-BE49-F238E27FC236}">
                <a16:creationId xmlns:a16="http://schemas.microsoft.com/office/drawing/2014/main" id="{22C7D19B-8BCA-4A46-A531-C74F00C501A0}"/>
              </a:ext>
            </a:extLst>
          </p:cNvPr>
          <p:cNvSpPr>
            <a:spLocks noGrp="1"/>
          </p:cNvSpPr>
          <p:nvPr>
            <p:ph type="body" sz="quarter" idx="23" hasCustomPrompt="1"/>
          </p:nvPr>
        </p:nvSpPr>
        <p:spPr>
          <a:xfrm>
            <a:off x="6446204" y="5249545"/>
            <a:ext cx="2103438" cy="274320"/>
          </a:xfrm>
        </p:spPr>
        <p:txBody>
          <a:bodyPr rtlCol="0">
            <a:noAutofit/>
          </a:bodyPr>
          <a:lstStyle>
            <a:lvl1pPr marL="0" indent="0" algn="ctr">
              <a:buNone/>
              <a:defRPr sz="1400">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Navn</a:t>
            </a:r>
          </a:p>
        </p:txBody>
      </p:sp>
      <p:sp>
        <p:nvSpPr>
          <p:cNvPr id="18" name="Pladsholder til tekst 12">
            <a:extLst>
              <a:ext uri="{FF2B5EF4-FFF2-40B4-BE49-F238E27FC236}">
                <a16:creationId xmlns:a16="http://schemas.microsoft.com/office/drawing/2014/main" id="{A1BA12AE-AA7B-4898-AE4C-6EF1BF0293B3}"/>
              </a:ext>
            </a:extLst>
          </p:cNvPr>
          <p:cNvSpPr>
            <a:spLocks noGrp="1"/>
          </p:cNvSpPr>
          <p:nvPr>
            <p:ph type="body" sz="quarter" idx="24" hasCustomPrompt="1"/>
          </p:nvPr>
        </p:nvSpPr>
        <p:spPr>
          <a:xfrm>
            <a:off x="6445886" y="5538152"/>
            <a:ext cx="2103438" cy="274320"/>
          </a:xfrm>
        </p:spPr>
        <p:txBody>
          <a:bodyPr rtlCol="0">
            <a:noAutofit/>
          </a:bodyPr>
          <a:lstStyle>
            <a:lvl1pPr marL="0" indent="0" algn="ctr">
              <a:buNone/>
              <a:defRPr sz="1400">
                <a:latin typeface="+mn-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Titel</a:t>
            </a:r>
          </a:p>
        </p:txBody>
      </p:sp>
      <p:sp>
        <p:nvSpPr>
          <p:cNvPr id="11" name="Pladsholder til billede 7">
            <a:extLst>
              <a:ext uri="{FF2B5EF4-FFF2-40B4-BE49-F238E27FC236}">
                <a16:creationId xmlns:a16="http://schemas.microsoft.com/office/drawing/2014/main" id="{C824A7A5-D0EA-414B-A57F-AFC09799DF81}"/>
              </a:ext>
            </a:extLst>
          </p:cNvPr>
          <p:cNvSpPr>
            <a:spLocks noGrp="1"/>
          </p:cNvSpPr>
          <p:nvPr>
            <p:ph type="pic" sz="quarter" idx="18"/>
          </p:nvPr>
        </p:nvSpPr>
        <p:spPr>
          <a:xfrm>
            <a:off x="9250680" y="1975104"/>
            <a:ext cx="2103120" cy="3017520"/>
          </a:xfrm>
          <a:solidFill>
            <a:schemeClr val="accent4"/>
          </a:solidFill>
          <a:ln w="88900">
            <a:solidFill>
              <a:schemeClr val="bg1"/>
            </a:solidFill>
            <a:miter lim="800000"/>
          </a:ln>
          <a:effectLst>
            <a:outerShdw blurRad="127000" dist="38100" dir="2700000" algn="ctr" rotWithShape="0">
              <a:schemeClr val="tx1">
                <a:alpha val="40000"/>
              </a:schemeClr>
            </a:outerShdw>
          </a:effectLst>
        </p:spPr>
        <p:txBody>
          <a:bodyPr rtlCol="0"/>
          <a:lstStyle/>
          <a:p>
            <a:pPr rtl="0"/>
            <a:r>
              <a:rPr lang="da-DK" noProof="0"/>
              <a:t>Klik på ikonet for at tilføje et billede</a:t>
            </a:r>
          </a:p>
        </p:txBody>
      </p:sp>
      <p:sp>
        <p:nvSpPr>
          <p:cNvPr id="19" name="Pladsholder til tekst 12">
            <a:extLst>
              <a:ext uri="{FF2B5EF4-FFF2-40B4-BE49-F238E27FC236}">
                <a16:creationId xmlns:a16="http://schemas.microsoft.com/office/drawing/2014/main" id="{0CCA0A92-44E0-4256-BDF5-D01C27404DC8}"/>
              </a:ext>
            </a:extLst>
          </p:cNvPr>
          <p:cNvSpPr>
            <a:spLocks noGrp="1"/>
          </p:cNvSpPr>
          <p:nvPr>
            <p:ph type="body" sz="quarter" idx="25" hasCustomPrompt="1"/>
          </p:nvPr>
        </p:nvSpPr>
        <p:spPr>
          <a:xfrm>
            <a:off x="9249412" y="5249545"/>
            <a:ext cx="2103438" cy="274320"/>
          </a:xfrm>
        </p:spPr>
        <p:txBody>
          <a:bodyPr rtlCol="0">
            <a:noAutofit/>
          </a:bodyPr>
          <a:lstStyle>
            <a:lvl1pPr marL="0" indent="0" algn="ctr">
              <a:buNone/>
              <a:defRPr sz="1400">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Navn</a:t>
            </a:r>
          </a:p>
        </p:txBody>
      </p:sp>
      <p:sp>
        <p:nvSpPr>
          <p:cNvPr id="20" name="Pladsholder til tekst 12">
            <a:extLst>
              <a:ext uri="{FF2B5EF4-FFF2-40B4-BE49-F238E27FC236}">
                <a16:creationId xmlns:a16="http://schemas.microsoft.com/office/drawing/2014/main" id="{16D5C7BE-6D3E-4E7E-BBE6-230B10C2F439}"/>
              </a:ext>
            </a:extLst>
          </p:cNvPr>
          <p:cNvSpPr>
            <a:spLocks noGrp="1"/>
          </p:cNvSpPr>
          <p:nvPr>
            <p:ph type="body" sz="quarter" idx="26" hasCustomPrompt="1"/>
          </p:nvPr>
        </p:nvSpPr>
        <p:spPr>
          <a:xfrm>
            <a:off x="9249094" y="5538152"/>
            <a:ext cx="2103438" cy="274320"/>
          </a:xfrm>
        </p:spPr>
        <p:txBody>
          <a:bodyPr rtlCol="0">
            <a:noAutofit/>
          </a:bodyPr>
          <a:lstStyle>
            <a:lvl1pPr marL="0" indent="0" algn="ctr">
              <a:buNone/>
              <a:defRPr sz="1400">
                <a:latin typeface="+mn-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rtl="0"/>
            <a:r>
              <a:rPr lang="da-DK" noProof="0"/>
              <a:t>Titel</a:t>
            </a:r>
          </a:p>
        </p:txBody>
      </p:sp>
      <p:sp>
        <p:nvSpPr>
          <p:cNvPr id="3" name="Pladsholder til dato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da-DK" noProof="0"/>
              <a:t>20XX</a:t>
            </a:r>
          </a:p>
        </p:txBody>
      </p:sp>
      <p:sp>
        <p:nvSpPr>
          <p:cNvPr id="4" name="Pladsholder til sidefod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da-DK" noProof="0"/>
              <a:t>Contosos forretningsplan</a:t>
            </a:r>
          </a:p>
        </p:txBody>
      </p:sp>
      <p:sp>
        <p:nvSpPr>
          <p:cNvPr id="5" name="Pladsholder til slidenumm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da-DK" noProof="0" smtClean="0"/>
              <a:t>‹#›</a:t>
            </a:fld>
            <a:endParaRPr lang="da-DK" noProof="0"/>
          </a:p>
        </p:txBody>
      </p:sp>
    </p:spTree>
    <p:extLst>
      <p:ext uri="{BB962C8B-B14F-4D97-AF65-F5344CB8AC3E}">
        <p14:creationId xmlns:p14="http://schemas.microsoft.com/office/powerpoint/2010/main" val="3956699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Organisationsdiagram">
    <p:spTree>
      <p:nvGrpSpPr>
        <p:cNvPr id="1" name=""/>
        <p:cNvGrpSpPr/>
        <p:nvPr/>
      </p:nvGrpSpPr>
      <p:grpSpPr>
        <a:xfrm>
          <a:off x="0" y="0"/>
          <a:ext cx="0" cy="0"/>
          <a:chOff x="0" y="0"/>
          <a:chExt cx="0" cy="0"/>
        </a:xfrm>
      </p:grpSpPr>
      <p:pic>
        <p:nvPicPr>
          <p:cNvPr id="8" name="Pladsholder til billede 38">
            <a:extLst>
              <a:ext uri="{FF2B5EF4-FFF2-40B4-BE49-F238E27FC236}">
                <a16:creationId xmlns:a16="http://schemas.microsoft.com/office/drawing/2014/main" id="{FCA6EB2C-E8DA-46AE-AD91-63B890E4AC3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7802" b="7802"/>
          <a:stretch>
            <a:fillRect/>
          </a:stretch>
        </p:blipFill>
        <p:spPr>
          <a:xfrm>
            <a:off x="0" y="0"/>
            <a:ext cx="12188952" cy="6858000"/>
          </a:xfrm>
          <a:prstGeom prst="rect">
            <a:avLst/>
          </a:prstGeom>
        </p:spPr>
      </p:pic>
      <p:sp>
        <p:nvSpPr>
          <p:cNvPr id="2" name="Titel 1">
            <a:extLst>
              <a:ext uri="{FF2B5EF4-FFF2-40B4-BE49-F238E27FC236}">
                <a16:creationId xmlns:a16="http://schemas.microsoft.com/office/drawing/2014/main" id="{A1F8C642-49FB-4E16-A3A0-B2ACBEABFFD6}"/>
              </a:ext>
            </a:extLst>
          </p:cNvPr>
          <p:cNvSpPr>
            <a:spLocks noGrp="1"/>
          </p:cNvSpPr>
          <p:nvPr>
            <p:ph type="title" hasCustomPrompt="1"/>
          </p:nvPr>
        </p:nvSpPr>
        <p:spPr/>
        <p:txBody>
          <a:bodyPr rtlCol="0">
            <a:normAutofit/>
          </a:bodyPr>
          <a:lstStyle>
            <a:lvl1pPr>
              <a:defRPr sz="4000"/>
            </a:lvl1pPr>
          </a:lstStyle>
          <a:p>
            <a:pPr rtl="0"/>
            <a:r>
              <a:rPr lang="da-DK" noProof="0"/>
              <a:t>Klik for at redigere titeltypografier i master</a:t>
            </a:r>
          </a:p>
        </p:txBody>
      </p:sp>
      <p:sp>
        <p:nvSpPr>
          <p:cNvPr id="3" name="Pladsholder til dato 2">
            <a:extLst>
              <a:ext uri="{FF2B5EF4-FFF2-40B4-BE49-F238E27FC236}">
                <a16:creationId xmlns:a16="http://schemas.microsoft.com/office/drawing/2014/main" id="{9CAF00A3-1058-4FA9-A985-03711701054C}"/>
              </a:ext>
            </a:extLst>
          </p:cNvPr>
          <p:cNvSpPr>
            <a:spLocks noGrp="1"/>
          </p:cNvSpPr>
          <p:nvPr>
            <p:ph type="dt" sz="half" idx="10"/>
          </p:nvPr>
        </p:nvSpPr>
        <p:spPr/>
        <p:txBody>
          <a:bodyPr rtlCol="0"/>
          <a:lstStyle/>
          <a:p>
            <a:pPr rtl="0"/>
            <a:r>
              <a:rPr lang="da-DK" noProof="0"/>
              <a:t>20XX</a:t>
            </a:r>
          </a:p>
        </p:txBody>
      </p:sp>
      <p:sp>
        <p:nvSpPr>
          <p:cNvPr id="4" name="Pladsholder til sidefod 3">
            <a:extLst>
              <a:ext uri="{FF2B5EF4-FFF2-40B4-BE49-F238E27FC236}">
                <a16:creationId xmlns:a16="http://schemas.microsoft.com/office/drawing/2014/main" id="{A00F60BE-20E1-40C5-85E7-AEAABD0C0DE6}"/>
              </a:ext>
            </a:extLst>
          </p:cNvPr>
          <p:cNvSpPr>
            <a:spLocks noGrp="1"/>
          </p:cNvSpPr>
          <p:nvPr>
            <p:ph type="ftr" sz="quarter" idx="11"/>
          </p:nvPr>
        </p:nvSpPr>
        <p:spPr/>
        <p:txBody>
          <a:bodyPr rtlCol="0"/>
          <a:lstStyle/>
          <a:p>
            <a:pPr rtl="0"/>
            <a:r>
              <a:rPr lang="da-DK" noProof="0"/>
              <a:t>Contosos forretningsplan</a:t>
            </a:r>
          </a:p>
        </p:txBody>
      </p:sp>
      <p:sp>
        <p:nvSpPr>
          <p:cNvPr id="5" name="Pladsholder til slidenumm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rtlCol="0"/>
          <a:lstStyle/>
          <a:p>
            <a:pPr rtl="0"/>
            <a:fld id="{B5CEABB6-07DC-46E8-9B57-56EC44A396E5}" type="slidenum">
              <a:rPr lang="da-DK" noProof="0" smtClean="0"/>
              <a:t>‹#›</a:t>
            </a:fld>
            <a:endParaRPr lang="da-DK" noProof="0"/>
          </a:p>
        </p:txBody>
      </p:sp>
      <p:sp>
        <p:nvSpPr>
          <p:cNvPr id="21" name="Pladsholder til SmartArt 20">
            <a:extLst>
              <a:ext uri="{FF2B5EF4-FFF2-40B4-BE49-F238E27FC236}">
                <a16:creationId xmlns:a16="http://schemas.microsoft.com/office/drawing/2014/main" id="{22DDECCB-0586-4A4E-B5E8-F4F3A0C4DD2C}"/>
              </a:ext>
            </a:extLst>
          </p:cNvPr>
          <p:cNvSpPr>
            <a:spLocks noGrp="1"/>
          </p:cNvSpPr>
          <p:nvPr>
            <p:ph type="dgm" sz="quarter" idx="27"/>
          </p:nvPr>
        </p:nvSpPr>
        <p:spPr>
          <a:xfrm>
            <a:off x="1088136" y="2039112"/>
            <a:ext cx="10515600" cy="3960812"/>
          </a:xfrm>
        </p:spPr>
        <p:txBody>
          <a:bodyPr rtlCol="0"/>
          <a:lstStyle/>
          <a:p>
            <a:pPr rtl="0"/>
            <a:r>
              <a:rPr lang="da-DK" noProof="0"/>
              <a:t>Klik på ikonet for at tilføje SmartArt-grafik</a:t>
            </a:r>
          </a:p>
        </p:txBody>
      </p:sp>
    </p:spTree>
    <p:extLst>
      <p:ext uri="{BB962C8B-B14F-4D97-AF65-F5344CB8AC3E}">
        <p14:creationId xmlns:p14="http://schemas.microsoft.com/office/powerpoint/2010/main" val="3925025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Muligheder">
    <p:spTree>
      <p:nvGrpSpPr>
        <p:cNvPr id="1" name=""/>
        <p:cNvGrpSpPr/>
        <p:nvPr/>
      </p:nvGrpSpPr>
      <p:grpSpPr>
        <a:xfrm>
          <a:off x="0" y="0"/>
          <a:ext cx="0" cy="0"/>
          <a:chOff x="0" y="0"/>
          <a:chExt cx="0" cy="0"/>
        </a:xfrm>
      </p:grpSpPr>
      <p:pic>
        <p:nvPicPr>
          <p:cNvPr id="18" name="Pladsholder til billede 17" descr="nærbillede af planter&#10;">
            <a:extLst>
              <a:ext uri="{FF2B5EF4-FFF2-40B4-BE49-F238E27FC236}">
                <a16:creationId xmlns:a16="http://schemas.microsoft.com/office/drawing/2014/main" id="{7863BFED-18F0-48ED-A69C-CA7DB56543E7}"/>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60000"/>
                    </a14:imgEffect>
                  </a14:imgLayer>
                </a14:imgProps>
              </a:ex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9" name="Rektangel 18">
            <a:extLst>
              <a:ext uri="{FF2B5EF4-FFF2-40B4-BE49-F238E27FC236}">
                <a16:creationId xmlns:a16="http://schemas.microsoft.com/office/drawing/2014/main" id="{9072CCB7-8B6D-4640-9349-4BF4E6715721}"/>
              </a:ext>
            </a:extLst>
          </p:cNvPr>
          <p:cNvSpPr/>
          <p:nvPr userDrawn="1"/>
        </p:nvSpPr>
        <p:spPr>
          <a:xfrm>
            <a:off x="915924" y="777240"/>
            <a:ext cx="10360152" cy="530352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9" name="Titel 1">
            <a:extLst>
              <a:ext uri="{FF2B5EF4-FFF2-40B4-BE49-F238E27FC236}">
                <a16:creationId xmlns:a16="http://schemas.microsoft.com/office/drawing/2014/main" id="{055BE3A6-48FA-4624-9CA9-027EFA2EFD54}"/>
              </a:ext>
            </a:extLst>
          </p:cNvPr>
          <p:cNvSpPr>
            <a:spLocks noGrp="1"/>
          </p:cNvSpPr>
          <p:nvPr>
            <p:ph type="title" hasCustomPrompt="1"/>
          </p:nvPr>
        </p:nvSpPr>
        <p:spPr>
          <a:xfrm>
            <a:off x="1066800" y="1500288"/>
            <a:ext cx="10058400" cy="565265"/>
          </a:xfrm>
        </p:spPr>
        <p:txBody>
          <a:bodyPr rtlCol="0"/>
          <a:lstStyle>
            <a:lvl1pPr algn="ctr">
              <a:defRPr/>
            </a:lvl1pPr>
          </a:lstStyle>
          <a:p>
            <a:pPr rtl="0"/>
            <a:r>
              <a:rPr lang="da-DK" noProof="0"/>
              <a:t>Klik for at redigere titeltypografier i master</a:t>
            </a:r>
          </a:p>
        </p:txBody>
      </p:sp>
      <p:sp>
        <p:nvSpPr>
          <p:cNvPr id="10" name="Pladsholder til indhold 2">
            <a:extLst>
              <a:ext uri="{FF2B5EF4-FFF2-40B4-BE49-F238E27FC236}">
                <a16:creationId xmlns:a16="http://schemas.microsoft.com/office/drawing/2014/main" id="{890913CB-E9D8-4BC6-BF27-FBDED2266B74}"/>
              </a:ext>
            </a:extLst>
          </p:cNvPr>
          <p:cNvSpPr>
            <a:spLocks noGrp="1"/>
          </p:cNvSpPr>
          <p:nvPr>
            <p:ph idx="16" hasCustomPrompt="1"/>
          </p:nvPr>
        </p:nvSpPr>
        <p:spPr>
          <a:xfrm>
            <a:off x="1657183" y="2411516"/>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1657183" y="2707071"/>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3" name="Pladsholder til indhold 2">
            <a:extLst>
              <a:ext uri="{FF2B5EF4-FFF2-40B4-BE49-F238E27FC236}">
                <a16:creationId xmlns:a16="http://schemas.microsoft.com/office/drawing/2014/main" id="{AC961473-F8E7-498A-AFFD-2BC0065884EC}"/>
              </a:ext>
            </a:extLst>
          </p:cNvPr>
          <p:cNvSpPr>
            <a:spLocks noGrp="1"/>
          </p:cNvSpPr>
          <p:nvPr>
            <p:ph idx="19" hasCustomPrompt="1"/>
          </p:nvPr>
        </p:nvSpPr>
        <p:spPr>
          <a:xfrm>
            <a:off x="1657183" y="3567512"/>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2" name="Pladsholder til indhold 2">
            <a:extLst>
              <a:ext uri="{FF2B5EF4-FFF2-40B4-BE49-F238E27FC236}">
                <a16:creationId xmlns:a16="http://schemas.microsoft.com/office/drawing/2014/main" id="{F32F6735-86D0-4D0F-9741-8D6C74C99BAA}"/>
              </a:ext>
            </a:extLst>
          </p:cNvPr>
          <p:cNvSpPr>
            <a:spLocks noGrp="1"/>
          </p:cNvSpPr>
          <p:nvPr>
            <p:ph idx="18" hasCustomPrompt="1"/>
          </p:nvPr>
        </p:nvSpPr>
        <p:spPr>
          <a:xfrm>
            <a:off x="1657183" y="3863067"/>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5" name="Pladsholder til indhold 2">
            <a:extLst>
              <a:ext uri="{FF2B5EF4-FFF2-40B4-BE49-F238E27FC236}">
                <a16:creationId xmlns:a16="http://schemas.microsoft.com/office/drawing/2014/main" id="{DAD41BAB-B874-4283-8FDD-618EAB4B7CC6}"/>
              </a:ext>
            </a:extLst>
          </p:cNvPr>
          <p:cNvSpPr>
            <a:spLocks noGrp="1"/>
          </p:cNvSpPr>
          <p:nvPr>
            <p:ph idx="21" hasCustomPrompt="1"/>
          </p:nvPr>
        </p:nvSpPr>
        <p:spPr>
          <a:xfrm>
            <a:off x="1657183" y="4737597"/>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4" name="Pladsholder til indhold 2">
            <a:extLst>
              <a:ext uri="{FF2B5EF4-FFF2-40B4-BE49-F238E27FC236}">
                <a16:creationId xmlns:a16="http://schemas.microsoft.com/office/drawing/2014/main" id="{6382FE5C-EADC-4EF2-9E4F-06BDCA5551B3}"/>
              </a:ext>
            </a:extLst>
          </p:cNvPr>
          <p:cNvSpPr>
            <a:spLocks noGrp="1"/>
          </p:cNvSpPr>
          <p:nvPr>
            <p:ph idx="20" hasCustomPrompt="1"/>
          </p:nvPr>
        </p:nvSpPr>
        <p:spPr>
          <a:xfrm>
            <a:off x="1657183" y="5033152"/>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1" name="Pladsholder til indhold 2">
            <a:extLst>
              <a:ext uri="{FF2B5EF4-FFF2-40B4-BE49-F238E27FC236}">
                <a16:creationId xmlns:a16="http://schemas.microsoft.com/office/drawing/2014/main" id="{65016684-22E4-49BC-9E14-2E73CF3F757D}"/>
              </a:ext>
            </a:extLst>
          </p:cNvPr>
          <p:cNvSpPr>
            <a:spLocks noGrp="1"/>
          </p:cNvSpPr>
          <p:nvPr>
            <p:ph idx="17" hasCustomPrompt="1"/>
          </p:nvPr>
        </p:nvSpPr>
        <p:spPr>
          <a:xfrm>
            <a:off x="6404811" y="2411516"/>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8" name="Pladsholder til indhold 2">
            <a:extLst>
              <a:ext uri="{FF2B5EF4-FFF2-40B4-BE49-F238E27FC236}">
                <a16:creationId xmlns:a16="http://schemas.microsoft.com/office/drawing/2014/main" id="{5C52459E-612F-4699-B9E5-39839B5B6D79}"/>
              </a:ext>
            </a:extLst>
          </p:cNvPr>
          <p:cNvSpPr>
            <a:spLocks noGrp="1"/>
          </p:cNvSpPr>
          <p:nvPr>
            <p:ph idx="15" hasCustomPrompt="1"/>
          </p:nvPr>
        </p:nvSpPr>
        <p:spPr>
          <a:xfrm>
            <a:off x="6404811" y="2707071"/>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7" name="Pladsholder til indhold 2">
            <a:extLst>
              <a:ext uri="{FF2B5EF4-FFF2-40B4-BE49-F238E27FC236}">
                <a16:creationId xmlns:a16="http://schemas.microsoft.com/office/drawing/2014/main" id="{C93FEF41-CD0D-4D3A-90FA-2F123068E73D}"/>
              </a:ext>
            </a:extLst>
          </p:cNvPr>
          <p:cNvSpPr>
            <a:spLocks noGrp="1"/>
          </p:cNvSpPr>
          <p:nvPr>
            <p:ph idx="23" hasCustomPrompt="1"/>
          </p:nvPr>
        </p:nvSpPr>
        <p:spPr>
          <a:xfrm>
            <a:off x="6404811" y="3570539"/>
            <a:ext cx="4114800" cy="274320"/>
          </a:xfrm>
        </p:spPr>
        <p:txBody>
          <a:bodyPr rtlCol="0">
            <a:noAutofit/>
          </a:bodyPr>
          <a:lstStyle>
            <a:lvl1pPr marL="0" indent="0">
              <a:lnSpc>
                <a:spcPts val="2200"/>
              </a:lnSpc>
              <a:buNone/>
              <a:defRPr sz="1800">
                <a:solidFill>
                  <a:schemeClr val="accent3">
                    <a:lumMod val="50000"/>
                  </a:schemeClr>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6" name="Pladsholder til indhold 2">
            <a:extLst>
              <a:ext uri="{FF2B5EF4-FFF2-40B4-BE49-F238E27FC236}">
                <a16:creationId xmlns:a16="http://schemas.microsoft.com/office/drawing/2014/main" id="{56A7E58B-04CA-4390-878D-CBE6185E320A}"/>
              </a:ext>
            </a:extLst>
          </p:cNvPr>
          <p:cNvSpPr>
            <a:spLocks noGrp="1"/>
          </p:cNvSpPr>
          <p:nvPr>
            <p:ph idx="22" hasCustomPrompt="1"/>
          </p:nvPr>
        </p:nvSpPr>
        <p:spPr>
          <a:xfrm>
            <a:off x="6404811" y="3865136"/>
            <a:ext cx="41148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solidFill>
              </a:defRPr>
            </a:lvl1pPr>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bg1"/>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da-DK" noProof="0" smtClean="0"/>
              <a:pPr rtl="0"/>
              <a:t>‹#›</a:t>
            </a:fld>
            <a:endParaRPr lang="da-DK" noProof="0"/>
          </a:p>
        </p:txBody>
      </p:sp>
    </p:spTree>
    <p:extLst>
      <p:ext uri="{BB962C8B-B14F-4D97-AF65-F5344CB8AC3E}">
        <p14:creationId xmlns:p14="http://schemas.microsoft.com/office/powerpoint/2010/main" val="2919260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rkedsoversigt">
    <p:spTree>
      <p:nvGrpSpPr>
        <p:cNvPr id="1" name=""/>
        <p:cNvGrpSpPr/>
        <p:nvPr/>
      </p:nvGrpSpPr>
      <p:grpSpPr>
        <a:xfrm>
          <a:off x="0" y="0"/>
          <a:ext cx="0" cy="0"/>
          <a:chOff x="0" y="0"/>
          <a:chExt cx="0" cy="0"/>
        </a:xfrm>
      </p:grpSpPr>
      <p:pic>
        <p:nvPicPr>
          <p:cNvPr id="10" name="Pladsholder til billede 5">
            <a:extLst>
              <a:ext uri="{FF2B5EF4-FFF2-40B4-BE49-F238E27FC236}">
                <a16:creationId xmlns:a16="http://schemas.microsoft.com/office/drawing/2014/main" id="{5FF0F6C8-DE96-49F6-9B94-970D5FD91AF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1" name="Rektangel 10">
            <a:extLst>
              <a:ext uri="{FF2B5EF4-FFF2-40B4-BE49-F238E27FC236}">
                <a16:creationId xmlns:a16="http://schemas.microsoft.com/office/drawing/2014/main" id="{B74849AF-E9E9-4606-B5ED-99DD9840B922}"/>
              </a:ext>
            </a:extLst>
          </p:cNvPr>
          <p:cNvSpPr/>
          <p:nvPr userDrawn="1"/>
        </p:nvSpPr>
        <p:spPr>
          <a:xfrm>
            <a:off x="915924" y="777240"/>
            <a:ext cx="10360152" cy="530352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1066800" y="1500288"/>
            <a:ext cx="10058400" cy="565265"/>
          </a:xfrm>
        </p:spPr>
        <p:txBody>
          <a:bodyPr rtlCol="0"/>
          <a:lstStyle>
            <a:lvl1pPr algn="ctr">
              <a:defRPr/>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1353312" y="3548340"/>
            <a:ext cx="2743200" cy="2286000"/>
          </a:xfrm>
        </p:spPr>
        <p:txBody>
          <a:bodyPr rtlCol="0">
            <a:normAutofit/>
          </a:bodyPr>
          <a:lstStyle>
            <a:lvl1pPr marL="0" indent="0" algn="ctr">
              <a:lnSpc>
                <a:spcPts val="20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8" name="Pladsholder til indhold 2">
            <a:extLst>
              <a:ext uri="{FF2B5EF4-FFF2-40B4-BE49-F238E27FC236}">
                <a16:creationId xmlns:a16="http://schemas.microsoft.com/office/drawing/2014/main" id="{2230B408-EB55-4F52-8E6D-81122B0E6748}"/>
              </a:ext>
            </a:extLst>
          </p:cNvPr>
          <p:cNvSpPr>
            <a:spLocks noGrp="1"/>
          </p:cNvSpPr>
          <p:nvPr>
            <p:ph idx="15" hasCustomPrompt="1"/>
          </p:nvPr>
        </p:nvSpPr>
        <p:spPr>
          <a:xfrm>
            <a:off x="4759452" y="3548340"/>
            <a:ext cx="2743200" cy="2286000"/>
          </a:xfrm>
        </p:spPr>
        <p:txBody>
          <a:bodyPr rtlCol="0">
            <a:normAutofit/>
          </a:bodyPr>
          <a:lstStyle>
            <a:lvl1pPr marL="0" indent="0" algn="ctr">
              <a:lnSpc>
                <a:spcPts val="20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9" name="Pladsholder til indhold 2">
            <a:extLst>
              <a:ext uri="{FF2B5EF4-FFF2-40B4-BE49-F238E27FC236}">
                <a16:creationId xmlns:a16="http://schemas.microsoft.com/office/drawing/2014/main" id="{8594AD6F-861E-4958-9DD7-5C6CBEA15343}"/>
              </a:ext>
            </a:extLst>
          </p:cNvPr>
          <p:cNvSpPr>
            <a:spLocks noGrp="1"/>
          </p:cNvSpPr>
          <p:nvPr>
            <p:ph idx="16" hasCustomPrompt="1"/>
          </p:nvPr>
        </p:nvSpPr>
        <p:spPr>
          <a:xfrm>
            <a:off x="8165592" y="3548340"/>
            <a:ext cx="2743200" cy="2286000"/>
          </a:xfrm>
        </p:spPr>
        <p:txBody>
          <a:bodyPr rtlCol="0">
            <a:normAutofit/>
          </a:bodyPr>
          <a:lstStyle>
            <a:lvl1pPr marL="0" indent="0" algn="ctr">
              <a:lnSpc>
                <a:spcPts val="20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da-DK" noProof="0" smtClean="0"/>
              <a:t>‹#›</a:t>
            </a:fld>
            <a:endParaRPr lang="da-DK" noProof="0"/>
          </a:p>
        </p:txBody>
      </p:sp>
    </p:spTree>
    <p:extLst>
      <p:ext uri="{BB962C8B-B14F-4D97-AF65-F5344CB8AC3E}">
        <p14:creationId xmlns:p14="http://schemas.microsoft.com/office/powerpoint/2010/main" val="1527958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ktionsoverskrift">
    <p:bg>
      <p:bgPr>
        <a:solidFill>
          <a:schemeClr val="accent1"/>
        </a:solidFill>
        <a:effectLst/>
      </p:bgPr>
    </p:bg>
    <p:spTree>
      <p:nvGrpSpPr>
        <p:cNvPr id="1" name=""/>
        <p:cNvGrpSpPr/>
        <p:nvPr/>
      </p:nvGrpSpPr>
      <p:grpSpPr>
        <a:xfrm>
          <a:off x="0" y="0"/>
          <a:ext cx="0" cy="0"/>
          <a:chOff x="0" y="0"/>
          <a:chExt cx="0" cy="0"/>
        </a:xfrm>
      </p:grpSpPr>
      <p:sp>
        <p:nvSpPr>
          <p:cNvPr id="12" name="Pladsholder til billede 11">
            <a:extLst>
              <a:ext uri="{FF2B5EF4-FFF2-40B4-BE49-F238E27FC236}">
                <a16:creationId xmlns:a16="http://schemas.microsoft.com/office/drawing/2014/main" id="{5AA14AE4-11F2-4FDA-9E81-B2567D6A6474}"/>
              </a:ext>
            </a:extLst>
          </p:cNvPr>
          <p:cNvSpPr>
            <a:spLocks noGrp="1"/>
          </p:cNvSpPr>
          <p:nvPr>
            <p:ph type="pic" sz="quarter" idx="14"/>
          </p:nvPr>
        </p:nvSpPr>
        <p:spPr>
          <a:xfrm>
            <a:off x="1524" y="0"/>
            <a:ext cx="6181344" cy="6858000"/>
          </a:xfrm>
          <a:custGeom>
            <a:avLst/>
            <a:gdLst>
              <a:gd name="connsiteX0" fmla="*/ 961757 w 6181344"/>
              <a:gd name="connsiteY0" fmla="*/ 4070850 h 6858000"/>
              <a:gd name="connsiteX1" fmla="*/ 961757 w 6181344"/>
              <a:gd name="connsiteY1" fmla="*/ 5076690 h 6858000"/>
              <a:gd name="connsiteX2" fmla="*/ 6094475 w 6181344"/>
              <a:gd name="connsiteY2" fmla="*/ 5076690 h 6858000"/>
              <a:gd name="connsiteX3" fmla="*/ 6094475 w 6181344"/>
              <a:gd name="connsiteY3" fmla="*/ 4070850 h 6858000"/>
              <a:gd name="connsiteX4" fmla="*/ 0 w 6181344"/>
              <a:gd name="connsiteY4" fmla="*/ 0 h 6858000"/>
              <a:gd name="connsiteX5" fmla="*/ 6181344 w 6181344"/>
              <a:gd name="connsiteY5" fmla="*/ 0 h 6858000"/>
              <a:gd name="connsiteX6" fmla="*/ 6181344 w 6181344"/>
              <a:gd name="connsiteY6" fmla="*/ 6858000 h 6858000"/>
              <a:gd name="connsiteX7" fmla="*/ 0 w 618134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81344" h="6858000">
                <a:moveTo>
                  <a:pt x="961757" y="4070850"/>
                </a:moveTo>
                <a:lnTo>
                  <a:pt x="961757" y="5076690"/>
                </a:lnTo>
                <a:lnTo>
                  <a:pt x="6094475" y="5076690"/>
                </a:lnTo>
                <a:lnTo>
                  <a:pt x="6094475" y="4070850"/>
                </a:lnTo>
                <a:close/>
                <a:moveTo>
                  <a:pt x="0" y="0"/>
                </a:moveTo>
                <a:lnTo>
                  <a:pt x="6181344" y="0"/>
                </a:lnTo>
                <a:lnTo>
                  <a:pt x="6181344" y="6858000"/>
                </a:lnTo>
                <a:lnTo>
                  <a:pt x="0" y="6858000"/>
                </a:lnTo>
                <a:close/>
              </a:path>
            </a:pathLst>
          </a:custGeom>
          <a:solidFill>
            <a:schemeClr val="bg1"/>
          </a:solidFill>
        </p:spPr>
        <p:txBody>
          <a:bodyPr wrap="square" rtlCol="0">
            <a:noAutofit/>
          </a:bodyPr>
          <a:lstStyle/>
          <a:p>
            <a:pPr rtl="0"/>
            <a:r>
              <a:rPr lang="da-DK" noProof="0"/>
              <a:t>Klik på ikonet for at tilføje et billede</a:t>
            </a:r>
          </a:p>
        </p:txBody>
      </p:sp>
      <p:sp>
        <p:nvSpPr>
          <p:cNvPr id="13" name="Rektangel 12">
            <a:extLst>
              <a:ext uri="{FF2B5EF4-FFF2-40B4-BE49-F238E27FC236}">
                <a16:creationId xmlns:a16="http://schemas.microsoft.com/office/drawing/2014/main" id="{893EBD09-1706-473B-B779-2BE1D717216B}"/>
              </a:ext>
            </a:extLst>
          </p:cNvPr>
          <p:cNvSpPr/>
          <p:nvPr userDrawn="1"/>
        </p:nvSpPr>
        <p:spPr>
          <a:xfrm>
            <a:off x="963281" y="4070850"/>
            <a:ext cx="5132718"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 name="Titel 1">
            <a:extLst>
              <a:ext uri="{FF2B5EF4-FFF2-40B4-BE49-F238E27FC236}">
                <a16:creationId xmlns:a16="http://schemas.microsoft.com/office/drawing/2014/main" id="{9DE3D039-0A18-4031-8A63-D83666B066F6}"/>
              </a:ext>
            </a:extLst>
          </p:cNvPr>
          <p:cNvSpPr>
            <a:spLocks noGrp="1"/>
          </p:cNvSpPr>
          <p:nvPr>
            <p:ph type="title" hasCustomPrompt="1"/>
          </p:nvPr>
        </p:nvSpPr>
        <p:spPr>
          <a:xfrm>
            <a:off x="1252728" y="4151376"/>
            <a:ext cx="4443664" cy="914400"/>
          </a:xfrm>
        </p:spPr>
        <p:txBody>
          <a:bodyPr rtlCol="0" anchor="ctr" anchorCtr="0">
            <a:normAutofit/>
          </a:bodyPr>
          <a:lstStyle>
            <a:lvl1pPr algn="ctr">
              <a:defRPr sz="3600"/>
            </a:lvl1pPr>
          </a:lstStyle>
          <a:p>
            <a:pPr rtl="0"/>
            <a:r>
              <a:rPr lang="da-DK" noProof="0"/>
              <a:t>Klik for at redigere titeltypografier i master</a:t>
            </a:r>
          </a:p>
        </p:txBody>
      </p:sp>
      <p:sp>
        <p:nvSpPr>
          <p:cNvPr id="9" name="Pladsholder til billede 8">
            <a:extLst>
              <a:ext uri="{FF2B5EF4-FFF2-40B4-BE49-F238E27FC236}">
                <a16:creationId xmlns:a16="http://schemas.microsoft.com/office/drawing/2014/main" id="{5F381AAE-62C0-4761-90A8-43C8E0B3D2A9}"/>
              </a:ext>
            </a:extLst>
          </p:cNvPr>
          <p:cNvSpPr>
            <a:spLocks noGrp="1"/>
          </p:cNvSpPr>
          <p:nvPr>
            <p:ph type="pic" sz="quarter" idx="15"/>
          </p:nvPr>
        </p:nvSpPr>
        <p:spPr>
          <a:xfrm>
            <a:off x="3048000" y="777240"/>
            <a:ext cx="8229600" cy="5303520"/>
          </a:xfrm>
          <a:custGeom>
            <a:avLst/>
            <a:gdLst>
              <a:gd name="connsiteX0" fmla="*/ 0 w 8229600"/>
              <a:gd name="connsiteY0" fmla="*/ 0 h 5303520"/>
              <a:gd name="connsiteX1" fmla="*/ 8229600 w 8229600"/>
              <a:gd name="connsiteY1" fmla="*/ 0 h 5303520"/>
              <a:gd name="connsiteX2" fmla="*/ 8229600 w 8229600"/>
              <a:gd name="connsiteY2" fmla="*/ 5303520 h 5303520"/>
              <a:gd name="connsiteX3" fmla="*/ 0 w 8229600"/>
              <a:gd name="connsiteY3" fmla="*/ 5303520 h 5303520"/>
              <a:gd name="connsiteX4" fmla="*/ 0 w 8229600"/>
              <a:gd name="connsiteY4" fmla="*/ 4299450 h 5303520"/>
              <a:gd name="connsiteX5" fmla="*/ 3047999 w 8229600"/>
              <a:gd name="connsiteY5" fmla="*/ 4299450 h 5303520"/>
              <a:gd name="connsiteX6" fmla="*/ 3047999 w 8229600"/>
              <a:gd name="connsiteY6" fmla="*/ 3293610 h 5303520"/>
              <a:gd name="connsiteX7" fmla="*/ 0 w 8229600"/>
              <a:gd name="connsiteY7" fmla="*/ 3293610 h 5303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9600" h="5303520">
                <a:moveTo>
                  <a:pt x="0" y="0"/>
                </a:moveTo>
                <a:lnTo>
                  <a:pt x="8229600" y="0"/>
                </a:lnTo>
                <a:lnTo>
                  <a:pt x="8229600" y="5303520"/>
                </a:lnTo>
                <a:lnTo>
                  <a:pt x="0" y="5303520"/>
                </a:lnTo>
                <a:lnTo>
                  <a:pt x="0" y="4299450"/>
                </a:lnTo>
                <a:lnTo>
                  <a:pt x="3047999" y="4299450"/>
                </a:lnTo>
                <a:lnTo>
                  <a:pt x="3047999" y="3293610"/>
                </a:lnTo>
                <a:lnTo>
                  <a:pt x="0" y="3293610"/>
                </a:lnTo>
                <a:close/>
              </a:path>
            </a:pathLst>
          </a:custGeom>
          <a:solidFill>
            <a:schemeClr val="accent4"/>
          </a:solidFill>
        </p:spPr>
        <p:txBody>
          <a:bodyPr wrap="square" rtlCol="0">
            <a:noAutofit/>
          </a:bodyPr>
          <a:lstStyle/>
          <a:p>
            <a:pPr rtl="0"/>
            <a:r>
              <a:rPr lang="da-DK" noProof="0"/>
              <a:t>Klik på ikonet for at tilføje et billede</a:t>
            </a:r>
          </a:p>
        </p:txBody>
      </p:sp>
      <p:sp>
        <p:nvSpPr>
          <p:cNvPr id="4" name="Pladsholder til dato 3">
            <a:extLst>
              <a:ext uri="{FF2B5EF4-FFF2-40B4-BE49-F238E27FC236}">
                <a16:creationId xmlns:a16="http://schemas.microsoft.com/office/drawing/2014/main" id="{68EB05F6-A3ED-45AB-B103-D5E34BFD605F}"/>
              </a:ext>
            </a:extLst>
          </p:cNvPr>
          <p:cNvSpPr>
            <a:spLocks noGrp="1"/>
          </p:cNvSpPr>
          <p:nvPr>
            <p:ph type="dt" sz="half" idx="10"/>
          </p:nvPr>
        </p:nvSpPr>
        <p:spPr/>
        <p:txBody>
          <a:bodyPr rtlCol="0"/>
          <a:lstStyle>
            <a:lvl1pPr>
              <a:defRPr>
                <a:solidFill>
                  <a:schemeClr val="bg1">
                    <a:lumMod val="75000"/>
                  </a:schemeClr>
                </a:solidFill>
              </a:defRPr>
            </a:lvl1pPr>
          </a:lstStyle>
          <a:p>
            <a:pPr rtl="0"/>
            <a:r>
              <a:rPr lang="da-DK" noProof="0"/>
              <a:t>20XX</a:t>
            </a:r>
          </a:p>
        </p:txBody>
      </p:sp>
      <p:sp>
        <p:nvSpPr>
          <p:cNvPr id="5" name="Pladsholder til sidefod 4">
            <a:extLst>
              <a:ext uri="{FF2B5EF4-FFF2-40B4-BE49-F238E27FC236}">
                <a16:creationId xmlns:a16="http://schemas.microsoft.com/office/drawing/2014/main" id="{2F029C1C-740D-4213-96FE-1FAA3072FF83}"/>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B5CEABB6-07DC-46E8-9B57-56EC44A396E5}" type="slidenum">
              <a:rPr lang="da-DK" noProof="0" smtClean="0"/>
              <a:pPr rtl="0"/>
              <a:t>‹#›</a:t>
            </a:fld>
            <a:endParaRPr lang="da-DK" noProof="0"/>
          </a:p>
        </p:txBody>
      </p:sp>
    </p:spTree>
    <p:extLst>
      <p:ext uri="{BB962C8B-B14F-4D97-AF65-F5344CB8AC3E}">
        <p14:creationId xmlns:p14="http://schemas.microsoft.com/office/powerpoint/2010/main" val="1591659204"/>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rretningskoncept">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C62EDD7B-9CFE-429C-B002-CB0D9B31ECDE}"/>
              </a:ext>
            </a:extLst>
          </p:cNvPr>
          <p:cNvSpPr>
            <a:spLocks noGrp="1"/>
          </p:cNvSpPr>
          <p:nvPr>
            <p:ph type="pic" sz="quarter" idx="14"/>
          </p:nvPr>
        </p:nvSpPr>
        <p:spPr>
          <a:xfrm>
            <a:off x="1524" y="0"/>
            <a:ext cx="12188952" cy="6858000"/>
          </a:xfrm>
          <a:solidFill>
            <a:schemeClr val="bg1"/>
          </a:solidFill>
        </p:spPr>
        <p:txBody>
          <a:bodyPr rtlCol="0"/>
          <a:lstStyle/>
          <a:p>
            <a:pPr rtl="0"/>
            <a:r>
              <a:rPr lang="da-DK" noProof="0"/>
              <a:t>Klik på ikonet for at tilføje et billede</a:t>
            </a:r>
          </a:p>
        </p:txBody>
      </p:sp>
      <p:sp>
        <p:nvSpPr>
          <p:cNvPr id="8" name="Rektangel 7">
            <a:extLst>
              <a:ext uri="{FF2B5EF4-FFF2-40B4-BE49-F238E27FC236}">
                <a16:creationId xmlns:a16="http://schemas.microsoft.com/office/drawing/2014/main" id="{B0F3BCA8-7FE0-4921-AE34-6F98AC0AC858}"/>
              </a:ext>
            </a:extLst>
          </p:cNvPr>
          <p:cNvSpPr/>
          <p:nvPr userDrawn="1"/>
        </p:nvSpPr>
        <p:spPr>
          <a:xfrm>
            <a:off x="6096000" y="1143000"/>
            <a:ext cx="5486400" cy="4572000"/>
          </a:xfrm>
          <a:prstGeom prst="rect">
            <a:avLst/>
          </a:prstGeom>
          <a:solidFill>
            <a:schemeClr val="bg1">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365760" rtlCol="0" anchor="ctr"/>
          <a:lstStyle/>
          <a:p>
            <a:pPr algn="ctr" rtl="0"/>
            <a:endParaRPr lang="da-DK" sz="3600" noProof="0"/>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6096000" y="1143000"/>
            <a:ext cx="5486400" cy="4572000"/>
          </a:xfrm>
          <a:solidFill>
            <a:schemeClr val="bg1">
              <a:alpha val="90000"/>
            </a:schemeClr>
          </a:solidFill>
        </p:spPr>
        <p:txBody>
          <a:bodyPr lIns="612648" tIns="822960" rIns="457200" rtlCol="0" anchor="t">
            <a:noAutofit/>
          </a:bodyPr>
          <a:lstStyle>
            <a:lvl1pPr>
              <a:defRPr sz="3600"/>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6629400" y="2996693"/>
            <a:ext cx="4416552" cy="2216986"/>
          </a:xfrm>
        </p:spPr>
        <p:txBody>
          <a:bodyPr rtlCol="0">
            <a:normAutofit/>
          </a:bodyPr>
          <a:lstStyle>
            <a:lvl1pPr marL="0" indent="0">
              <a:lnSpc>
                <a:spcPts val="20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solidFill>
              </a:defRPr>
            </a:lvl1pPr>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bg1"/>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da-DK" noProof="0" smtClean="0"/>
              <a:pPr rtl="0"/>
              <a:t>‹#›</a:t>
            </a:fld>
            <a:endParaRPr lang="da-DK" noProof="0"/>
          </a:p>
        </p:txBody>
      </p:sp>
    </p:spTree>
    <p:extLst>
      <p:ext uri="{BB962C8B-B14F-4D97-AF65-F5344CB8AC3E}">
        <p14:creationId xmlns:p14="http://schemas.microsoft.com/office/powerpoint/2010/main" val="2451462497"/>
      </p:ext>
    </p:extLst>
  </p:cSld>
  <p:clrMapOvr>
    <a:masterClrMapping/>
  </p:clrMapOvr>
  <p:extLst>
    <p:ext uri="{DCECCB84-F9BA-43D5-87BE-67443E8EF086}">
      <p15:sldGuideLst xmlns:p15="http://schemas.microsoft.com/office/powerpoint/2012/main">
        <p15:guide id="1" pos="422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dslinj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normAutofit/>
          </a:bodyPr>
          <a:lstStyle>
            <a:lvl1pPr>
              <a:defRPr sz="3600">
                <a:solidFill>
                  <a:schemeClr val="tx1"/>
                </a:solidFill>
              </a:defRPr>
            </a:lvl1pPr>
          </a:lstStyle>
          <a:p>
            <a:pPr rtl="0"/>
            <a:r>
              <a:rPr lang="da-DK" noProof="0"/>
              <a:t>Klik for at redigere titeltypografier i master</a:t>
            </a:r>
          </a:p>
        </p:txBody>
      </p:sp>
      <p:sp>
        <p:nvSpPr>
          <p:cNvPr id="64" name="Pladsholder til tekst 3">
            <a:extLst>
              <a:ext uri="{FF2B5EF4-FFF2-40B4-BE49-F238E27FC236}">
                <a16:creationId xmlns:a16="http://schemas.microsoft.com/office/drawing/2014/main" id="{7CFD315B-9E75-4209-B7A2-80B8449A4E2F}"/>
              </a:ext>
            </a:extLst>
          </p:cNvPr>
          <p:cNvSpPr>
            <a:spLocks noGrp="1"/>
          </p:cNvSpPr>
          <p:nvPr>
            <p:ph type="body" sz="quarter" idx="59" hasCustomPrompt="1"/>
          </p:nvPr>
        </p:nvSpPr>
        <p:spPr>
          <a:xfrm>
            <a:off x="2148840" y="1993392"/>
            <a:ext cx="1828800" cy="696885"/>
          </a:xfrm>
          <a:noFill/>
          <a:ln w="12700">
            <a:solidFill>
              <a:schemeClr val="accent3"/>
            </a:solidFill>
          </a:ln>
        </p:spPr>
        <p:txBody>
          <a:bodyPr tIns="36000" rtlCol="0" anchor="ctr" anchorCtr="1">
            <a:normAutofit/>
          </a:bodyPr>
          <a:lstStyle>
            <a:lvl1pPr marL="0" indent="0" algn="ctr">
              <a:lnSpc>
                <a:spcPct val="100000"/>
              </a:lnSpc>
              <a:buNone/>
              <a:defRPr sz="1200">
                <a:solidFill>
                  <a:schemeClr val="tx1">
                    <a:lumMod val="75000"/>
                    <a:lumOff val="25000"/>
                  </a:schemeClr>
                </a:solidFill>
                <a:latin typeface="+mj-lt"/>
              </a:defRPr>
            </a:lvl1pPr>
          </a:lstStyle>
          <a:p>
            <a:pPr lvl="0" rtl="0"/>
            <a:r>
              <a:rPr lang="da-DK" noProof="0"/>
              <a:t>Elementtitel</a:t>
            </a:r>
          </a:p>
        </p:txBody>
      </p:sp>
      <p:sp>
        <p:nvSpPr>
          <p:cNvPr id="38" name="Pladsholder til tekst 10">
            <a:extLst>
              <a:ext uri="{FF2B5EF4-FFF2-40B4-BE49-F238E27FC236}">
                <a16:creationId xmlns:a16="http://schemas.microsoft.com/office/drawing/2014/main" id="{0FE649C6-E102-4D6E-ABCC-F2992D28195D}"/>
              </a:ext>
            </a:extLst>
          </p:cNvPr>
          <p:cNvSpPr>
            <a:spLocks noGrp="1"/>
          </p:cNvSpPr>
          <p:nvPr>
            <p:ph type="body" sz="quarter" idx="33" hasCustomPrompt="1"/>
          </p:nvPr>
        </p:nvSpPr>
        <p:spPr>
          <a:xfrm>
            <a:off x="914399" y="3255264"/>
            <a:ext cx="731520" cy="457200"/>
          </a:xfrm>
        </p:spPr>
        <p:txBody>
          <a:bodyPr rtlCol="0" anchor="ctr"/>
          <a:lstStyle>
            <a:lvl1pPr marL="0" indent="0" algn="ctr">
              <a:buNone/>
              <a:defRPr sz="1400" b="1">
                <a:solidFill>
                  <a:schemeClr val="tx1">
                    <a:lumMod val="65000"/>
                    <a:lumOff val="35000"/>
                  </a:schemeClr>
                </a:solidFill>
                <a:latin typeface="+mj-lt"/>
              </a:defRPr>
            </a:lvl1pPr>
          </a:lstStyle>
          <a:p>
            <a:pPr lvl="0" rtl="0"/>
            <a:r>
              <a:rPr lang="da-DK" noProof="0"/>
              <a:t>År</a:t>
            </a:r>
          </a:p>
        </p:txBody>
      </p:sp>
      <p:sp>
        <p:nvSpPr>
          <p:cNvPr id="39" name="Pladsholder til tekst 10">
            <a:extLst>
              <a:ext uri="{FF2B5EF4-FFF2-40B4-BE49-F238E27FC236}">
                <a16:creationId xmlns:a16="http://schemas.microsoft.com/office/drawing/2014/main" id="{BE213787-ACF7-458D-9A73-3F194978B6DD}"/>
              </a:ext>
            </a:extLst>
          </p:cNvPr>
          <p:cNvSpPr>
            <a:spLocks noGrp="1"/>
          </p:cNvSpPr>
          <p:nvPr>
            <p:ph type="body" sz="quarter" idx="34" hasCustomPrompt="1"/>
          </p:nvPr>
        </p:nvSpPr>
        <p:spPr>
          <a:xfrm>
            <a:off x="196596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0" name="Pladsholder til tekst 10">
            <a:extLst>
              <a:ext uri="{FF2B5EF4-FFF2-40B4-BE49-F238E27FC236}">
                <a16:creationId xmlns:a16="http://schemas.microsoft.com/office/drawing/2014/main" id="{6154F8E5-E3E5-4C0F-AE2F-2170C25EDC56}"/>
              </a:ext>
            </a:extLst>
          </p:cNvPr>
          <p:cNvSpPr>
            <a:spLocks noGrp="1"/>
          </p:cNvSpPr>
          <p:nvPr>
            <p:ph type="body" sz="quarter" idx="35" hasCustomPrompt="1"/>
          </p:nvPr>
        </p:nvSpPr>
        <p:spPr>
          <a:xfrm>
            <a:off x="2752344"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1" name="Pladsholder til tekst 10">
            <a:extLst>
              <a:ext uri="{FF2B5EF4-FFF2-40B4-BE49-F238E27FC236}">
                <a16:creationId xmlns:a16="http://schemas.microsoft.com/office/drawing/2014/main" id="{B1453360-81EF-4EB1-B249-712DA6E62C83}"/>
              </a:ext>
            </a:extLst>
          </p:cNvPr>
          <p:cNvSpPr>
            <a:spLocks noGrp="1"/>
          </p:cNvSpPr>
          <p:nvPr>
            <p:ph type="body" sz="quarter" idx="36" hasCustomPrompt="1"/>
          </p:nvPr>
        </p:nvSpPr>
        <p:spPr>
          <a:xfrm>
            <a:off x="354180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2" name="Pladsholder til tekst 10">
            <a:extLst>
              <a:ext uri="{FF2B5EF4-FFF2-40B4-BE49-F238E27FC236}">
                <a16:creationId xmlns:a16="http://schemas.microsoft.com/office/drawing/2014/main" id="{9FBB54B5-A522-4A23-BBF7-AD1A18EDFD19}"/>
              </a:ext>
            </a:extLst>
          </p:cNvPr>
          <p:cNvSpPr>
            <a:spLocks noGrp="1"/>
          </p:cNvSpPr>
          <p:nvPr>
            <p:ph type="body" sz="quarter" idx="37" hasCustomPrompt="1"/>
          </p:nvPr>
        </p:nvSpPr>
        <p:spPr>
          <a:xfrm>
            <a:off x="432972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4" name="Pladsholder til tekst 10">
            <a:extLst>
              <a:ext uri="{FF2B5EF4-FFF2-40B4-BE49-F238E27FC236}">
                <a16:creationId xmlns:a16="http://schemas.microsoft.com/office/drawing/2014/main" id="{867C3CE9-8463-4382-AE21-F6BF3518D01D}"/>
              </a:ext>
            </a:extLst>
          </p:cNvPr>
          <p:cNvSpPr>
            <a:spLocks noGrp="1"/>
          </p:cNvSpPr>
          <p:nvPr>
            <p:ph type="body" sz="quarter" idx="39" hasCustomPrompt="1"/>
          </p:nvPr>
        </p:nvSpPr>
        <p:spPr>
          <a:xfrm>
            <a:off x="511764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5" name="Pladsholder til tekst 10">
            <a:extLst>
              <a:ext uri="{FF2B5EF4-FFF2-40B4-BE49-F238E27FC236}">
                <a16:creationId xmlns:a16="http://schemas.microsoft.com/office/drawing/2014/main" id="{FDB7C866-DDCF-4E42-8CC8-A211234AFBAB}"/>
              </a:ext>
            </a:extLst>
          </p:cNvPr>
          <p:cNvSpPr>
            <a:spLocks noGrp="1"/>
          </p:cNvSpPr>
          <p:nvPr>
            <p:ph type="body" sz="quarter" idx="40" hasCustomPrompt="1"/>
          </p:nvPr>
        </p:nvSpPr>
        <p:spPr>
          <a:xfrm>
            <a:off x="590556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6" name="Pladsholder til tekst 10">
            <a:extLst>
              <a:ext uri="{FF2B5EF4-FFF2-40B4-BE49-F238E27FC236}">
                <a16:creationId xmlns:a16="http://schemas.microsoft.com/office/drawing/2014/main" id="{C4F4671C-F421-46D3-B43B-46B3F0DF596A}"/>
              </a:ext>
            </a:extLst>
          </p:cNvPr>
          <p:cNvSpPr>
            <a:spLocks noGrp="1"/>
          </p:cNvSpPr>
          <p:nvPr>
            <p:ph type="body" sz="quarter" idx="41" hasCustomPrompt="1"/>
          </p:nvPr>
        </p:nvSpPr>
        <p:spPr>
          <a:xfrm>
            <a:off x="669348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8" name="Pladsholder til tekst 10">
            <a:extLst>
              <a:ext uri="{FF2B5EF4-FFF2-40B4-BE49-F238E27FC236}">
                <a16:creationId xmlns:a16="http://schemas.microsoft.com/office/drawing/2014/main" id="{0E7055C4-CE9C-411A-A475-92AB82FE1E75}"/>
              </a:ext>
            </a:extLst>
          </p:cNvPr>
          <p:cNvSpPr>
            <a:spLocks noGrp="1"/>
          </p:cNvSpPr>
          <p:nvPr>
            <p:ph type="body" sz="quarter" idx="43" hasCustomPrompt="1"/>
          </p:nvPr>
        </p:nvSpPr>
        <p:spPr>
          <a:xfrm>
            <a:off x="748140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9" name="Pladsholder til tekst 10">
            <a:extLst>
              <a:ext uri="{FF2B5EF4-FFF2-40B4-BE49-F238E27FC236}">
                <a16:creationId xmlns:a16="http://schemas.microsoft.com/office/drawing/2014/main" id="{5B7AA0C1-6D4F-4D6B-9E27-6ECEE6F49E6E}"/>
              </a:ext>
            </a:extLst>
          </p:cNvPr>
          <p:cNvSpPr>
            <a:spLocks noGrp="1"/>
          </p:cNvSpPr>
          <p:nvPr>
            <p:ph type="body" sz="quarter" idx="44" hasCustomPrompt="1"/>
          </p:nvPr>
        </p:nvSpPr>
        <p:spPr>
          <a:xfrm>
            <a:off x="826932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7" name="Pladsholder til tekst 10">
            <a:extLst>
              <a:ext uri="{FF2B5EF4-FFF2-40B4-BE49-F238E27FC236}">
                <a16:creationId xmlns:a16="http://schemas.microsoft.com/office/drawing/2014/main" id="{6D392CE7-6DB5-412C-939E-200FAC216434}"/>
              </a:ext>
            </a:extLst>
          </p:cNvPr>
          <p:cNvSpPr>
            <a:spLocks noGrp="1"/>
          </p:cNvSpPr>
          <p:nvPr>
            <p:ph type="body" sz="quarter" idx="42" hasCustomPrompt="1"/>
          </p:nvPr>
        </p:nvSpPr>
        <p:spPr>
          <a:xfrm>
            <a:off x="905724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0" name="Pladsholder til tekst 10">
            <a:extLst>
              <a:ext uri="{FF2B5EF4-FFF2-40B4-BE49-F238E27FC236}">
                <a16:creationId xmlns:a16="http://schemas.microsoft.com/office/drawing/2014/main" id="{A5EC4B0C-5DD6-4EEB-AF30-E36D4F9E5EC0}"/>
              </a:ext>
            </a:extLst>
          </p:cNvPr>
          <p:cNvSpPr>
            <a:spLocks noGrp="1"/>
          </p:cNvSpPr>
          <p:nvPr>
            <p:ph type="body" sz="quarter" idx="45" hasCustomPrompt="1"/>
          </p:nvPr>
        </p:nvSpPr>
        <p:spPr>
          <a:xfrm>
            <a:off x="9845160"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1" name="Pladsholder til tekst 10">
            <a:extLst>
              <a:ext uri="{FF2B5EF4-FFF2-40B4-BE49-F238E27FC236}">
                <a16:creationId xmlns:a16="http://schemas.microsoft.com/office/drawing/2014/main" id="{2521C66C-8612-487A-AB8B-18249AB8BF27}"/>
              </a:ext>
            </a:extLst>
          </p:cNvPr>
          <p:cNvSpPr>
            <a:spLocks noGrp="1"/>
          </p:cNvSpPr>
          <p:nvPr>
            <p:ph type="body" sz="quarter" idx="46" hasCustomPrompt="1"/>
          </p:nvPr>
        </p:nvSpPr>
        <p:spPr>
          <a:xfrm>
            <a:off x="10633085" y="336499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43" name="Pladsholder til tekst 10">
            <a:extLst>
              <a:ext uri="{FF2B5EF4-FFF2-40B4-BE49-F238E27FC236}">
                <a16:creationId xmlns:a16="http://schemas.microsoft.com/office/drawing/2014/main" id="{824436FA-ECBE-4BB1-9126-66F330E7F0AE}"/>
              </a:ext>
            </a:extLst>
          </p:cNvPr>
          <p:cNvSpPr>
            <a:spLocks noGrp="1"/>
          </p:cNvSpPr>
          <p:nvPr>
            <p:ph type="body" sz="quarter" idx="38" hasCustomPrompt="1"/>
          </p:nvPr>
        </p:nvSpPr>
        <p:spPr>
          <a:xfrm>
            <a:off x="914400" y="4114800"/>
            <a:ext cx="731520" cy="457200"/>
          </a:xfrm>
        </p:spPr>
        <p:txBody>
          <a:bodyPr rtlCol="0" anchor="ctr"/>
          <a:lstStyle>
            <a:lvl1pPr marL="0" indent="0" algn="ctr">
              <a:buNone/>
              <a:defRPr sz="1400" b="1">
                <a:solidFill>
                  <a:schemeClr val="tx1">
                    <a:lumMod val="65000"/>
                    <a:lumOff val="35000"/>
                  </a:schemeClr>
                </a:solidFill>
                <a:latin typeface="+mj-lt"/>
              </a:defRPr>
            </a:lvl1pPr>
          </a:lstStyle>
          <a:p>
            <a:pPr lvl="0" rtl="0"/>
            <a:r>
              <a:rPr lang="da-DK" noProof="0"/>
              <a:t>År</a:t>
            </a:r>
          </a:p>
        </p:txBody>
      </p:sp>
      <p:sp>
        <p:nvSpPr>
          <p:cNvPr id="52" name="Pladsholder til tekst 10">
            <a:extLst>
              <a:ext uri="{FF2B5EF4-FFF2-40B4-BE49-F238E27FC236}">
                <a16:creationId xmlns:a16="http://schemas.microsoft.com/office/drawing/2014/main" id="{0622C4FE-C10F-4B57-B40B-0FA21F330517}"/>
              </a:ext>
            </a:extLst>
          </p:cNvPr>
          <p:cNvSpPr>
            <a:spLocks noGrp="1"/>
          </p:cNvSpPr>
          <p:nvPr>
            <p:ph type="body" sz="quarter" idx="47" hasCustomPrompt="1"/>
          </p:nvPr>
        </p:nvSpPr>
        <p:spPr>
          <a:xfrm>
            <a:off x="1969915"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3" name="Pladsholder til tekst 10">
            <a:extLst>
              <a:ext uri="{FF2B5EF4-FFF2-40B4-BE49-F238E27FC236}">
                <a16:creationId xmlns:a16="http://schemas.microsoft.com/office/drawing/2014/main" id="{0E5C83ED-676D-4C6E-84B3-CF127AC54442}"/>
              </a:ext>
            </a:extLst>
          </p:cNvPr>
          <p:cNvSpPr>
            <a:spLocks noGrp="1"/>
          </p:cNvSpPr>
          <p:nvPr>
            <p:ph type="body" sz="quarter" idx="48" hasCustomPrompt="1"/>
          </p:nvPr>
        </p:nvSpPr>
        <p:spPr>
          <a:xfrm>
            <a:off x="2752344"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4" name="Pladsholder til tekst 10">
            <a:extLst>
              <a:ext uri="{FF2B5EF4-FFF2-40B4-BE49-F238E27FC236}">
                <a16:creationId xmlns:a16="http://schemas.microsoft.com/office/drawing/2014/main" id="{678DF814-ABAE-422D-8055-BD8FF43DDF54}"/>
              </a:ext>
            </a:extLst>
          </p:cNvPr>
          <p:cNvSpPr>
            <a:spLocks noGrp="1"/>
          </p:cNvSpPr>
          <p:nvPr>
            <p:ph type="body" sz="quarter" idx="49" hasCustomPrompt="1"/>
          </p:nvPr>
        </p:nvSpPr>
        <p:spPr>
          <a:xfrm>
            <a:off x="3545289"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5" name="Pladsholder til tekst 10">
            <a:extLst>
              <a:ext uri="{FF2B5EF4-FFF2-40B4-BE49-F238E27FC236}">
                <a16:creationId xmlns:a16="http://schemas.microsoft.com/office/drawing/2014/main" id="{E7022C5B-31FF-4550-9CDC-2CF1AB17D556}"/>
              </a:ext>
            </a:extLst>
          </p:cNvPr>
          <p:cNvSpPr>
            <a:spLocks noGrp="1"/>
          </p:cNvSpPr>
          <p:nvPr>
            <p:ph type="body" sz="quarter" idx="50" hasCustomPrompt="1"/>
          </p:nvPr>
        </p:nvSpPr>
        <p:spPr>
          <a:xfrm>
            <a:off x="4332976"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6" name="Pladsholder til tekst 10">
            <a:extLst>
              <a:ext uri="{FF2B5EF4-FFF2-40B4-BE49-F238E27FC236}">
                <a16:creationId xmlns:a16="http://schemas.microsoft.com/office/drawing/2014/main" id="{C54252E9-4902-4781-BE29-34163ABE7ED9}"/>
              </a:ext>
            </a:extLst>
          </p:cNvPr>
          <p:cNvSpPr>
            <a:spLocks noGrp="1"/>
          </p:cNvSpPr>
          <p:nvPr>
            <p:ph type="body" sz="quarter" idx="51" hasCustomPrompt="1"/>
          </p:nvPr>
        </p:nvSpPr>
        <p:spPr>
          <a:xfrm>
            <a:off x="5120663"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7" name="Pladsholder til tekst 10">
            <a:extLst>
              <a:ext uri="{FF2B5EF4-FFF2-40B4-BE49-F238E27FC236}">
                <a16:creationId xmlns:a16="http://schemas.microsoft.com/office/drawing/2014/main" id="{0FD8FBC5-AD5D-464D-8360-6AA55AA2FA76}"/>
              </a:ext>
            </a:extLst>
          </p:cNvPr>
          <p:cNvSpPr>
            <a:spLocks noGrp="1"/>
          </p:cNvSpPr>
          <p:nvPr>
            <p:ph type="body" sz="quarter" idx="52" hasCustomPrompt="1"/>
          </p:nvPr>
        </p:nvSpPr>
        <p:spPr>
          <a:xfrm>
            <a:off x="5908350"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8" name="Pladsholder til tekst 10">
            <a:extLst>
              <a:ext uri="{FF2B5EF4-FFF2-40B4-BE49-F238E27FC236}">
                <a16:creationId xmlns:a16="http://schemas.microsoft.com/office/drawing/2014/main" id="{C90BD4FA-047A-4A4F-B1E2-4FDEA49BB0A0}"/>
              </a:ext>
            </a:extLst>
          </p:cNvPr>
          <p:cNvSpPr>
            <a:spLocks noGrp="1"/>
          </p:cNvSpPr>
          <p:nvPr>
            <p:ph type="body" sz="quarter" idx="53" hasCustomPrompt="1"/>
          </p:nvPr>
        </p:nvSpPr>
        <p:spPr>
          <a:xfrm>
            <a:off x="6696037"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60" name="Pladsholder til tekst 10">
            <a:extLst>
              <a:ext uri="{FF2B5EF4-FFF2-40B4-BE49-F238E27FC236}">
                <a16:creationId xmlns:a16="http://schemas.microsoft.com/office/drawing/2014/main" id="{5FBE1C04-A830-4310-A83C-178E44D8A72F}"/>
              </a:ext>
            </a:extLst>
          </p:cNvPr>
          <p:cNvSpPr>
            <a:spLocks noGrp="1"/>
          </p:cNvSpPr>
          <p:nvPr>
            <p:ph type="body" sz="quarter" idx="55" hasCustomPrompt="1"/>
          </p:nvPr>
        </p:nvSpPr>
        <p:spPr>
          <a:xfrm>
            <a:off x="7483724"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61" name="Pladsholder til tekst 10">
            <a:extLst>
              <a:ext uri="{FF2B5EF4-FFF2-40B4-BE49-F238E27FC236}">
                <a16:creationId xmlns:a16="http://schemas.microsoft.com/office/drawing/2014/main" id="{EB543626-7655-454D-8E28-B2391850A39C}"/>
              </a:ext>
            </a:extLst>
          </p:cNvPr>
          <p:cNvSpPr>
            <a:spLocks noGrp="1"/>
          </p:cNvSpPr>
          <p:nvPr>
            <p:ph type="body" sz="quarter" idx="56" hasCustomPrompt="1"/>
          </p:nvPr>
        </p:nvSpPr>
        <p:spPr>
          <a:xfrm>
            <a:off x="8271411"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59" name="Pladsholder til tekst 10">
            <a:extLst>
              <a:ext uri="{FF2B5EF4-FFF2-40B4-BE49-F238E27FC236}">
                <a16:creationId xmlns:a16="http://schemas.microsoft.com/office/drawing/2014/main" id="{5F306D8F-E1A5-492D-9145-6445614AB282}"/>
              </a:ext>
            </a:extLst>
          </p:cNvPr>
          <p:cNvSpPr>
            <a:spLocks noGrp="1"/>
          </p:cNvSpPr>
          <p:nvPr>
            <p:ph type="body" sz="quarter" idx="54" hasCustomPrompt="1"/>
          </p:nvPr>
        </p:nvSpPr>
        <p:spPr>
          <a:xfrm>
            <a:off x="9059098"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62" name="Pladsholder til tekst 10">
            <a:extLst>
              <a:ext uri="{FF2B5EF4-FFF2-40B4-BE49-F238E27FC236}">
                <a16:creationId xmlns:a16="http://schemas.microsoft.com/office/drawing/2014/main" id="{9C109601-CAE5-44CE-ADF7-9FB216F81780}"/>
              </a:ext>
            </a:extLst>
          </p:cNvPr>
          <p:cNvSpPr>
            <a:spLocks noGrp="1"/>
          </p:cNvSpPr>
          <p:nvPr>
            <p:ph type="body" sz="quarter" idx="57" hasCustomPrompt="1"/>
          </p:nvPr>
        </p:nvSpPr>
        <p:spPr>
          <a:xfrm>
            <a:off x="9846785"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63" name="Pladsholder til tekst 10">
            <a:extLst>
              <a:ext uri="{FF2B5EF4-FFF2-40B4-BE49-F238E27FC236}">
                <a16:creationId xmlns:a16="http://schemas.microsoft.com/office/drawing/2014/main" id="{17AE5B8B-FA0E-40E2-9841-D0F9AB83E023}"/>
              </a:ext>
            </a:extLst>
          </p:cNvPr>
          <p:cNvSpPr>
            <a:spLocks noGrp="1"/>
          </p:cNvSpPr>
          <p:nvPr>
            <p:ph type="body" sz="quarter" idx="58" hasCustomPrompt="1"/>
          </p:nvPr>
        </p:nvSpPr>
        <p:spPr>
          <a:xfrm>
            <a:off x="10634472" y="4233672"/>
            <a:ext cx="640080" cy="201776"/>
          </a:xfrm>
        </p:spPr>
        <p:txBody>
          <a:bodyPr rtlCol="0">
            <a:noAutofit/>
          </a:bodyPr>
          <a:lstStyle>
            <a:lvl1pPr marL="0" indent="0" algn="ctr">
              <a:buNone/>
              <a:defRPr sz="1000">
                <a:solidFill>
                  <a:schemeClr val="tx1"/>
                </a:solidFill>
              </a:defRPr>
            </a:lvl1pPr>
          </a:lstStyle>
          <a:p>
            <a:pPr lvl="0" rtl="0"/>
            <a:r>
              <a:rPr lang="da-DK" noProof="0"/>
              <a:t>MM</a:t>
            </a:r>
          </a:p>
        </p:txBody>
      </p:sp>
      <p:sp>
        <p:nvSpPr>
          <p:cNvPr id="33" name="Pladsholder til dato 3">
            <a:extLst>
              <a:ext uri="{FF2B5EF4-FFF2-40B4-BE49-F238E27FC236}">
                <a16:creationId xmlns:a16="http://schemas.microsoft.com/office/drawing/2014/main" id="{1560C8D6-BAAE-4E4C-B478-D7EEA33BC341}"/>
              </a:ext>
            </a:extLst>
          </p:cNvPr>
          <p:cNvSpPr>
            <a:spLocks noGrp="1"/>
          </p:cNvSpPr>
          <p:nvPr>
            <p:ph type="dt" sz="half" idx="10"/>
          </p:nvPr>
        </p:nvSpPr>
        <p:spPr>
          <a:xfrm>
            <a:off x="838200" y="6356350"/>
            <a:ext cx="2743200" cy="365125"/>
          </a:xfrm>
        </p:spPr>
        <p:txBody>
          <a:bodyPr rtlCol="0"/>
          <a:lstStyle/>
          <a:p>
            <a:pPr rtl="0"/>
            <a:r>
              <a:rPr lang="da-DK" noProof="0"/>
              <a:t>20XX</a:t>
            </a:r>
          </a:p>
        </p:txBody>
      </p:sp>
      <p:sp>
        <p:nvSpPr>
          <p:cNvPr id="34" name="Pladsholder til sidefod 4">
            <a:extLst>
              <a:ext uri="{FF2B5EF4-FFF2-40B4-BE49-F238E27FC236}">
                <a16:creationId xmlns:a16="http://schemas.microsoft.com/office/drawing/2014/main" id="{2D34A825-4619-4016-B027-DA83FE075663}"/>
              </a:ext>
            </a:extLst>
          </p:cNvPr>
          <p:cNvSpPr>
            <a:spLocks noGrp="1"/>
          </p:cNvSpPr>
          <p:nvPr>
            <p:ph type="ftr" sz="quarter" idx="11"/>
          </p:nvPr>
        </p:nvSpPr>
        <p:spPr>
          <a:xfrm>
            <a:off x="4038600" y="6356350"/>
            <a:ext cx="4114800" cy="365125"/>
          </a:xfrm>
        </p:spPr>
        <p:txBody>
          <a:bodyPr rtlCol="0"/>
          <a:lstStyle/>
          <a:p>
            <a:pPr rtl="0"/>
            <a:r>
              <a:rPr lang="da-DK" noProof="0"/>
              <a:t>Contosos forretningsplan</a:t>
            </a:r>
          </a:p>
        </p:txBody>
      </p:sp>
      <p:sp>
        <p:nvSpPr>
          <p:cNvPr id="35" name="Pladsholder til slidenummer 5">
            <a:extLst>
              <a:ext uri="{FF2B5EF4-FFF2-40B4-BE49-F238E27FC236}">
                <a16:creationId xmlns:a16="http://schemas.microsoft.com/office/drawing/2014/main" id="{A065CC06-C5B6-44D0-8071-1833580ABF30}"/>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a-DK" noProof="0" smtClean="0"/>
              <a:t>‹#›</a:t>
            </a:fld>
            <a:endParaRPr lang="da-DK" noProof="0"/>
          </a:p>
        </p:txBody>
      </p:sp>
    </p:spTree>
    <p:extLst>
      <p:ext uri="{BB962C8B-B14F-4D97-AF65-F5344CB8AC3E}">
        <p14:creationId xmlns:p14="http://schemas.microsoft.com/office/powerpoint/2010/main" val="4110640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isiko og belønninger">
    <p:spTree>
      <p:nvGrpSpPr>
        <p:cNvPr id="1" name=""/>
        <p:cNvGrpSpPr/>
        <p:nvPr/>
      </p:nvGrpSpPr>
      <p:grpSpPr>
        <a:xfrm>
          <a:off x="0" y="0"/>
          <a:ext cx="0" cy="0"/>
          <a:chOff x="0" y="0"/>
          <a:chExt cx="0" cy="0"/>
        </a:xfrm>
      </p:grpSpPr>
      <p:pic>
        <p:nvPicPr>
          <p:cNvPr id="13" name="Pladsholder til billede 44" descr="Billede af palmeblade&#10;">
            <a:extLst>
              <a:ext uri="{FF2B5EF4-FFF2-40B4-BE49-F238E27FC236}">
                <a16:creationId xmlns:a16="http://schemas.microsoft.com/office/drawing/2014/main" id="{7C4AAE08-43F5-49E6-AEBD-2C27A2BE0823}"/>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4" name="Rektangel 13">
            <a:extLst>
              <a:ext uri="{FF2B5EF4-FFF2-40B4-BE49-F238E27FC236}">
                <a16:creationId xmlns:a16="http://schemas.microsoft.com/office/drawing/2014/main" id="{FF83E037-B49C-4664-8547-6F1930E2BD04}"/>
              </a:ext>
            </a:extLst>
          </p:cNvPr>
          <p:cNvSpPr/>
          <p:nvPr userDrawn="1"/>
        </p:nvSpPr>
        <p:spPr>
          <a:xfrm>
            <a:off x="914400" y="777240"/>
            <a:ext cx="10361676" cy="530352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5" name="Titel 1">
            <a:extLst>
              <a:ext uri="{FF2B5EF4-FFF2-40B4-BE49-F238E27FC236}">
                <a16:creationId xmlns:a16="http://schemas.microsoft.com/office/drawing/2014/main" id="{6A8F5C17-5DF3-42C2-B87F-A2F50BE0466C}"/>
              </a:ext>
            </a:extLst>
          </p:cNvPr>
          <p:cNvSpPr>
            <a:spLocks noGrp="1"/>
          </p:cNvSpPr>
          <p:nvPr>
            <p:ph type="title" hasCustomPrompt="1"/>
          </p:nvPr>
        </p:nvSpPr>
        <p:spPr>
          <a:xfrm>
            <a:off x="1600200" y="1371600"/>
            <a:ext cx="5057774" cy="640080"/>
          </a:xfrm>
        </p:spPr>
        <p:txBody>
          <a:bodyPr rtlCol="0">
            <a:noAutofit/>
          </a:bodyPr>
          <a:lstStyle>
            <a:lvl1pPr algn="l">
              <a:defRPr sz="3600"/>
            </a:lvl1pPr>
          </a:lstStyle>
          <a:p>
            <a:pPr rtl="0"/>
            <a:r>
              <a:rPr lang="da-DK" noProof="0"/>
              <a:t>Klik for at redigere titeltypografier i master</a:t>
            </a:r>
          </a:p>
        </p:txBody>
      </p:sp>
      <p:sp>
        <p:nvSpPr>
          <p:cNvPr id="12" name="Pladsholder til billede 11">
            <a:extLst>
              <a:ext uri="{FF2B5EF4-FFF2-40B4-BE49-F238E27FC236}">
                <a16:creationId xmlns:a16="http://schemas.microsoft.com/office/drawing/2014/main" id="{DE97EF55-0D4D-4801-869B-04ED682D62D9}"/>
              </a:ext>
            </a:extLst>
          </p:cNvPr>
          <p:cNvSpPr>
            <a:spLocks noGrp="1"/>
          </p:cNvSpPr>
          <p:nvPr>
            <p:ph type="pic" sz="quarter" idx="15"/>
          </p:nvPr>
        </p:nvSpPr>
        <p:spPr>
          <a:xfrm>
            <a:off x="1709928" y="2105025"/>
            <a:ext cx="4178808" cy="3383280"/>
          </a:xfrm>
          <a:solidFill>
            <a:schemeClr val="accent4"/>
          </a:solidFill>
        </p:spPr>
        <p:txBody>
          <a:bodyPr rtlCol="0"/>
          <a:lstStyle/>
          <a:p>
            <a:pPr rtl="0"/>
            <a:r>
              <a:rPr lang="da-DK" noProof="0"/>
              <a:t>Klik på ikonet for at tilføje et billede</a:t>
            </a:r>
          </a:p>
        </p:txBody>
      </p:sp>
      <p:sp>
        <p:nvSpPr>
          <p:cNvPr id="3" name="Pladsholder til tekst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6254496" y="2103120"/>
            <a:ext cx="2185416" cy="365760"/>
          </a:xfrm>
        </p:spPr>
        <p:txBody>
          <a:bodyPr rtlCol="0" anchor="b">
            <a:normAutofit/>
          </a:bodyPr>
          <a:lstStyle>
            <a:lvl1pPr marL="0" indent="0">
              <a:buNone/>
              <a:defRPr sz="1800" b="0">
                <a:solidFill>
                  <a:schemeClr val="accent3">
                    <a:lumMod val="50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a:extLst>
              <a:ext uri="{FF2B5EF4-FFF2-40B4-BE49-F238E27FC236}">
                <a16:creationId xmlns:a16="http://schemas.microsoft.com/office/drawing/2014/main" id="{A91BC8B9-8F2B-4131-A090-0ACBEEE80BB7}"/>
              </a:ext>
            </a:extLst>
          </p:cNvPr>
          <p:cNvSpPr>
            <a:spLocks noGrp="1"/>
          </p:cNvSpPr>
          <p:nvPr>
            <p:ph sz="half" idx="2" hasCustomPrompt="1"/>
          </p:nvPr>
        </p:nvSpPr>
        <p:spPr>
          <a:xfrm>
            <a:off x="6254496" y="2569464"/>
            <a:ext cx="2185416" cy="2916936"/>
          </a:xfrm>
        </p:spPr>
        <p:txBody>
          <a:bodyPr rtlCol="0">
            <a:normAutofit/>
          </a:bodyPr>
          <a:lstStyle>
            <a:lvl1pPr marL="0" indent="0">
              <a:lnSpc>
                <a:spcPts val="200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da-DK" noProof="0"/>
              <a:t>Klik for at redigere teksten</a:t>
            </a:r>
          </a:p>
        </p:txBody>
      </p:sp>
      <p:sp>
        <p:nvSpPr>
          <p:cNvPr id="5" name="Pladsholder til tekst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8714232" y="2103120"/>
            <a:ext cx="2185416" cy="365760"/>
          </a:xfrm>
        </p:spPr>
        <p:txBody>
          <a:bodyPr rtlCol="0" anchor="b">
            <a:normAutofit/>
          </a:bodyPr>
          <a:lstStyle>
            <a:lvl1pPr marL="0" indent="0">
              <a:buNone/>
              <a:defRPr sz="1800" b="0">
                <a:solidFill>
                  <a:schemeClr val="accent3">
                    <a:lumMod val="50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a:extLst>
              <a:ext uri="{FF2B5EF4-FFF2-40B4-BE49-F238E27FC236}">
                <a16:creationId xmlns:a16="http://schemas.microsoft.com/office/drawing/2014/main" id="{0596ED23-22F0-421E-849C-630BEABF8BD0}"/>
              </a:ext>
            </a:extLst>
          </p:cNvPr>
          <p:cNvSpPr>
            <a:spLocks noGrp="1"/>
          </p:cNvSpPr>
          <p:nvPr>
            <p:ph sz="quarter" idx="4" hasCustomPrompt="1"/>
          </p:nvPr>
        </p:nvSpPr>
        <p:spPr>
          <a:xfrm>
            <a:off x="8714232" y="2569464"/>
            <a:ext cx="2185416" cy="2916936"/>
          </a:xfrm>
        </p:spPr>
        <p:txBody>
          <a:bodyPr rtlCol="0">
            <a:normAutofit/>
          </a:bodyPr>
          <a:lstStyle>
            <a:lvl1pPr marL="0" indent="0">
              <a:lnSpc>
                <a:spcPts val="200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da-DK" noProof="0"/>
              <a:t>Klik for at redigere teksten</a:t>
            </a:r>
          </a:p>
        </p:txBody>
      </p:sp>
      <p:sp>
        <p:nvSpPr>
          <p:cNvPr id="7" name="Pladsholder til dato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lvl1pPr>
              <a:defRPr>
                <a:solidFill>
                  <a:schemeClr val="bg1"/>
                </a:solidFill>
              </a:defRPr>
            </a:lvl1pPr>
          </a:lstStyle>
          <a:p>
            <a:pPr rtl="0"/>
            <a:r>
              <a:rPr lang="da-DK" noProof="0"/>
              <a:t>20XX</a:t>
            </a:r>
          </a:p>
        </p:txBody>
      </p:sp>
      <p:sp>
        <p:nvSpPr>
          <p:cNvPr id="8" name="Pladsholder til sidefod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lvl1pPr>
              <a:defRPr>
                <a:solidFill>
                  <a:schemeClr val="bg1"/>
                </a:solidFill>
              </a:defRPr>
            </a:lvl1pPr>
          </a:lstStyle>
          <a:p>
            <a:pPr rtl="0"/>
            <a:r>
              <a:rPr lang="da-DK" noProof="0"/>
              <a:t>Contosos forretningsplan</a:t>
            </a:r>
          </a:p>
        </p:txBody>
      </p:sp>
      <p:sp>
        <p:nvSpPr>
          <p:cNvPr id="9" name="Pladsholder til slidenumm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da-DK" noProof="0" smtClean="0"/>
              <a:pPr rtl="0"/>
              <a:t>‹#›</a:t>
            </a:fld>
            <a:endParaRPr lang="da-DK" noProof="0"/>
          </a:p>
        </p:txBody>
      </p:sp>
    </p:spTree>
    <p:extLst>
      <p:ext uri="{BB962C8B-B14F-4D97-AF65-F5344CB8AC3E}">
        <p14:creationId xmlns:p14="http://schemas.microsoft.com/office/powerpoint/2010/main" val="692630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øgle">
    <p:spTree>
      <p:nvGrpSpPr>
        <p:cNvPr id="1" name=""/>
        <p:cNvGrpSpPr/>
        <p:nvPr/>
      </p:nvGrpSpPr>
      <p:grpSpPr>
        <a:xfrm>
          <a:off x="0" y="0"/>
          <a:ext cx="0" cy="0"/>
          <a:chOff x="0" y="0"/>
          <a:chExt cx="0" cy="0"/>
        </a:xfrm>
      </p:grpSpPr>
      <p:pic>
        <p:nvPicPr>
          <p:cNvPr id="13" name="Pladsholder til billede 8" descr="billede af tastatur på bærbar computer omgivet af to palmeblade&#10;">
            <a:extLst>
              <a:ext uri="{FF2B5EF4-FFF2-40B4-BE49-F238E27FC236}">
                <a16:creationId xmlns:a16="http://schemas.microsoft.com/office/drawing/2014/main" id="{729C024A-3DD8-474A-848D-7BCCC032BC7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14" name="Rektangel 13">
            <a:extLst>
              <a:ext uri="{FF2B5EF4-FFF2-40B4-BE49-F238E27FC236}">
                <a16:creationId xmlns:a16="http://schemas.microsoft.com/office/drawing/2014/main" id="{F1584ECC-FA3B-4A7A-A456-6472AE8B1DA3}"/>
              </a:ext>
            </a:extLst>
          </p:cNvPr>
          <p:cNvSpPr/>
          <p:nvPr userDrawn="1"/>
        </p:nvSpPr>
        <p:spPr>
          <a:xfrm>
            <a:off x="915924" y="777240"/>
            <a:ext cx="10360152" cy="530352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15" name="Titel 1">
            <a:extLst>
              <a:ext uri="{FF2B5EF4-FFF2-40B4-BE49-F238E27FC236}">
                <a16:creationId xmlns:a16="http://schemas.microsoft.com/office/drawing/2014/main" id="{6A8F5C17-5DF3-42C2-B87F-A2F50BE0466C}"/>
              </a:ext>
            </a:extLst>
          </p:cNvPr>
          <p:cNvSpPr>
            <a:spLocks noGrp="1"/>
          </p:cNvSpPr>
          <p:nvPr>
            <p:ph type="title" hasCustomPrompt="1"/>
          </p:nvPr>
        </p:nvSpPr>
        <p:spPr>
          <a:xfrm>
            <a:off x="1271016" y="1929383"/>
            <a:ext cx="4480560" cy="640080"/>
          </a:xfrm>
        </p:spPr>
        <p:txBody>
          <a:bodyPr rtlCol="0">
            <a:noAutofit/>
          </a:bodyPr>
          <a:lstStyle>
            <a:lvl1pPr algn="l">
              <a:defRPr sz="3600"/>
            </a:lvl1pPr>
          </a:lstStyle>
          <a:p>
            <a:pPr rtl="0"/>
            <a:r>
              <a:rPr lang="da-DK" noProof="0"/>
              <a:t>Klik for at redigere titeltypografier i master</a:t>
            </a:r>
          </a:p>
        </p:txBody>
      </p:sp>
      <p:sp>
        <p:nvSpPr>
          <p:cNvPr id="3" name="Pladsholder til tekst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1298448" y="2871216"/>
            <a:ext cx="2066544" cy="365760"/>
          </a:xfrm>
        </p:spPr>
        <p:txBody>
          <a:bodyPr rtlCol="0" anchor="b">
            <a:normAutofit/>
          </a:bodyPr>
          <a:lstStyle>
            <a:lvl1pPr marL="0" indent="0">
              <a:buNone/>
              <a:defRPr sz="1800" b="0">
                <a:solidFill>
                  <a:schemeClr val="accent3">
                    <a:lumMod val="50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teksten</a:t>
            </a:r>
          </a:p>
        </p:txBody>
      </p:sp>
      <p:sp>
        <p:nvSpPr>
          <p:cNvPr id="4" name="Pladsholder til indhold 3">
            <a:extLst>
              <a:ext uri="{FF2B5EF4-FFF2-40B4-BE49-F238E27FC236}">
                <a16:creationId xmlns:a16="http://schemas.microsoft.com/office/drawing/2014/main" id="{A91BC8B9-8F2B-4131-A090-0ACBEEE80BB7}"/>
              </a:ext>
            </a:extLst>
          </p:cNvPr>
          <p:cNvSpPr>
            <a:spLocks noGrp="1"/>
          </p:cNvSpPr>
          <p:nvPr>
            <p:ph sz="half" idx="2" hasCustomPrompt="1"/>
          </p:nvPr>
        </p:nvSpPr>
        <p:spPr>
          <a:xfrm>
            <a:off x="1298448" y="3337560"/>
            <a:ext cx="2066544" cy="2286000"/>
          </a:xfrm>
        </p:spPr>
        <p:txBody>
          <a:bodyPr rtlCol="0">
            <a:normAutofit/>
          </a:bodyPr>
          <a:lstStyle>
            <a:lvl1pPr marL="0" indent="0">
              <a:lnSpc>
                <a:spcPts val="200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da-DK" noProof="0"/>
              <a:t>Klik for at redigere teksten</a:t>
            </a:r>
          </a:p>
        </p:txBody>
      </p:sp>
      <p:sp>
        <p:nvSpPr>
          <p:cNvPr id="5" name="Pladsholder til tekst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3685032" y="2871216"/>
            <a:ext cx="2066544" cy="365760"/>
          </a:xfrm>
        </p:spPr>
        <p:txBody>
          <a:bodyPr rtlCol="0" anchor="b">
            <a:normAutofit/>
          </a:bodyPr>
          <a:lstStyle>
            <a:lvl1pPr marL="0" indent="0">
              <a:buNone/>
              <a:defRPr sz="1800" b="0">
                <a:solidFill>
                  <a:schemeClr val="accent3">
                    <a:lumMod val="50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teksten</a:t>
            </a:r>
          </a:p>
        </p:txBody>
      </p:sp>
      <p:sp>
        <p:nvSpPr>
          <p:cNvPr id="6" name="Pladsholder til indhold 5">
            <a:extLst>
              <a:ext uri="{FF2B5EF4-FFF2-40B4-BE49-F238E27FC236}">
                <a16:creationId xmlns:a16="http://schemas.microsoft.com/office/drawing/2014/main" id="{0596ED23-22F0-421E-849C-630BEABF8BD0}"/>
              </a:ext>
            </a:extLst>
          </p:cNvPr>
          <p:cNvSpPr>
            <a:spLocks noGrp="1"/>
          </p:cNvSpPr>
          <p:nvPr>
            <p:ph sz="quarter" idx="4" hasCustomPrompt="1"/>
          </p:nvPr>
        </p:nvSpPr>
        <p:spPr>
          <a:xfrm>
            <a:off x="3685032" y="3337560"/>
            <a:ext cx="2066544" cy="2286000"/>
          </a:xfrm>
        </p:spPr>
        <p:txBody>
          <a:bodyPr rtlCol="0">
            <a:normAutofit/>
          </a:bodyPr>
          <a:lstStyle>
            <a:lvl1pPr marL="0" indent="0">
              <a:lnSpc>
                <a:spcPts val="2000"/>
              </a:lnSpc>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da-DK" noProof="0"/>
              <a:t>Klik for at redigere teksten</a:t>
            </a:r>
          </a:p>
        </p:txBody>
      </p:sp>
      <p:sp>
        <p:nvSpPr>
          <p:cNvPr id="12" name="Pladsholder til billede 11">
            <a:extLst>
              <a:ext uri="{FF2B5EF4-FFF2-40B4-BE49-F238E27FC236}">
                <a16:creationId xmlns:a16="http://schemas.microsoft.com/office/drawing/2014/main" id="{DE97EF55-0D4D-4801-869B-04ED682D62D9}"/>
              </a:ext>
            </a:extLst>
          </p:cNvPr>
          <p:cNvSpPr>
            <a:spLocks noGrp="1"/>
          </p:cNvSpPr>
          <p:nvPr>
            <p:ph type="pic" sz="quarter" idx="15"/>
          </p:nvPr>
        </p:nvSpPr>
        <p:spPr>
          <a:xfrm>
            <a:off x="6208776" y="1289304"/>
            <a:ext cx="4572000" cy="4334256"/>
          </a:xfrm>
          <a:solidFill>
            <a:schemeClr val="accent4"/>
          </a:solidFill>
        </p:spPr>
        <p:txBody>
          <a:bodyPr rtlCol="0"/>
          <a:lstStyle/>
          <a:p>
            <a:pPr rtl="0"/>
            <a:r>
              <a:rPr lang="da-DK" noProof="0"/>
              <a:t>Klik på ikonet for at tilføje et billede</a:t>
            </a:r>
          </a:p>
        </p:txBody>
      </p:sp>
      <p:sp>
        <p:nvSpPr>
          <p:cNvPr id="7" name="Pladsholder til dato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lvl1pPr>
              <a:defRPr>
                <a:solidFill>
                  <a:schemeClr val="bg1"/>
                </a:solidFill>
              </a:defRPr>
            </a:lvl1pPr>
          </a:lstStyle>
          <a:p>
            <a:pPr rtl="0"/>
            <a:r>
              <a:rPr lang="da-DK" noProof="0"/>
              <a:t>20XX</a:t>
            </a:r>
          </a:p>
        </p:txBody>
      </p:sp>
      <p:sp>
        <p:nvSpPr>
          <p:cNvPr id="8" name="Pladsholder til sidefod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lvl1pPr>
              <a:defRPr>
                <a:solidFill>
                  <a:schemeClr val="bg1"/>
                </a:solidFill>
              </a:defRPr>
            </a:lvl1pPr>
          </a:lstStyle>
          <a:p>
            <a:pPr rtl="0"/>
            <a:r>
              <a:rPr lang="da-DK" noProof="0"/>
              <a:t>Contosos forretningsplan</a:t>
            </a:r>
          </a:p>
        </p:txBody>
      </p:sp>
      <p:sp>
        <p:nvSpPr>
          <p:cNvPr id="9" name="Pladsholder til slidenumm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lvl1pPr>
              <a:defRPr>
                <a:solidFill>
                  <a:schemeClr val="bg1"/>
                </a:solidFill>
              </a:defRPr>
            </a:lvl1pPr>
          </a:lstStyle>
          <a:p>
            <a:pPr rtl="0"/>
            <a:fld id="{B5CEABB6-07DC-46E8-9B57-56EC44A396E5}" type="slidenum">
              <a:rPr lang="da-DK" noProof="0" smtClean="0"/>
              <a:pPr rtl="0"/>
              <a:t>‹#›</a:t>
            </a:fld>
            <a:endParaRPr lang="da-DK" noProof="0"/>
          </a:p>
        </p:txBody>
      </p:sp>
    </p:spTree>
    <p:extLst>
      <p:ext uri="{BB962C8B-B14F-4D97-AF65-F5344CB8AC3E}">
        <p14:creationId xmlns:p14="http://schemas.microsoft.com/office/powerpoint/2010/main" val="1963672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9E034D-C1DD-48C0-BB6B-FDC6F8EBA558}"/>
              </a:ext>
            </a:extLst>
          </p:cNvPr>
          <p:cNvSpPr>
            <a:spLocks noGrp="1"/>
          </p:cNvSpPr>
          <p:nvPr>
            <p:ph type="title" hasCustomPrompt="1"/>
          </p:nvPr>
        </p:nvSpPr>
        <p:spPr>
          <a:xfrm>
            <a:off x="839788" y="714980"/>
            <a:ext cx="10515600" cy="640080"/>
          </a:xfrm>
        </p:spPr>
        <p:txBody>
          <a:bodyPr rtlCol="0">
            <a:normAutofit/>
          </a:bodyPr>
          <a:lstStyle>
            <a:lvl1pPr>
              <a:defRPr sz="3600"/>
            </a:lvl1pPr>
          </a:lstStyle>
          <a:p>
            <a:pPr rtl="0"/>
            <a:r>
              <a:rPr lang="da-DK" noProof="0"/>
              <a:t>Klik for at redigere titeltypografier i master</a:t>
            </a:r>
          </a:p>
        </p:txBody>
      </p:sp>
      <p:sp>
        <p:nvSpPr>
          <p:cNvPr id="3" name="Pladsholder til tekst 2">
            <a:extLst>
              <a:ext uri="{FF2B5EF4-FFF2-40B4-BE49-F238E27FC236}">
                <a16:creationId xmlns:a16="http://schemas.microsoft.com/office/drawing/2014/main" id="{D77FFB71-D3BF-4723-8C5E-44AD8F0E924D}"/>
              </a:ext>
            </a:extLst>
          </p:cNvPr>
          <p:cNvSpPr>
            <a:spLocks noGrp="1"/>
          </p:cNvSpPr>
          <p:nvPr>
            <p:ph type="body" idx="1" hasCustomPrompt="1"/>
          </p:nvPr>
        </p:nvSpPr>
        <p:spPr>
          <a:xfrm>
            <a:off x="839788" y="1819656"/>
            <a:ext cx="5157787" cy="548640"/>
          </a:xfrm>
        </p:spPr>
        <p:txBody>
          <a:bodyPr rtlCol="0" anchor="ctr" anchorCtr="0">
            <a:norm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4" name="Pladsholder til indhold 3">
            <a:extLst>
              <a:ext uri="{FF2B5EF4-FFF2-40B4-BE49-F238E27FC236}">
                <a16:creationId xmlns:a16="http://schemas.microsoft.com/office/drawing/2014/main" id="{A91BC8B9-8F2B-4131-A090-0ACBEEE80BB7}"/>
              </a:ext>
            </a:extLst>
          </p:cNvPr>
          <p:cNvSpPr>
            <a:spLocks noGrp="1"/>
          </p:cNvSpPr>
          <p:nvPr>
            <p:ph sz="half" idx="2" hasCustomPrompt="1"/>
          </p:nvPr>
        </p:nvSpPr>
        <p:spPr>
          <a:xfrm>
            <a:off x="839788" y="2386584"/>
            <a:ext cx="5157787" cy="3684588"/>
          </a:xfrm>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5" name="Pladsholder til tekst 4">
            <a:extLst>
              <a:ext uri="{FF2B5EF4-FFF2-40B4-BE49-F238E27FC236}">
                <a16:creationId xmlns:a16="http://schemas.microsoft.com/office/drawing/2014/main" id="{1714E40B-C52C-407A-9311-46FDCD84CB5A}"/>
              </a:ext>
            </a:extLst>
          </p:cNvPr>
          <p:cNvSpPr>
            <a:spLocks noGrp="1"/>
          </p:cNvSpPr>
          <p:nvPr>
            <p:ph type="body" sz="quarter" idx="3" hasCustomPrompt="1"/>
          </p:nvPr>
        </p:nvSpPr>
        <p:spPr>
          <a:xfrm>
            <a:off x="6172200" y="1819656"/>
            <a:ext cx="5183188" cy="548640"/>
          </a:xfrm>
        </p:spPr>
        <p:txBody>
          <a:bodyPr rtlCol="0" anchor="ctr" anchorCtr="0">
            <a:norm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a:t>Klik for at redigere i master</a:t>
            </a:r>
          </a:p>
        </p:txBody>
      </p:sp>
      <p:sp>
        <p:nvSpPr>
          <p:cNvPr id="6" name="Pladsholder til indhold 5">
            <a:extLst>
              <a:ext uri="{FF2B5EF4-FFF2-40B4-BE49-F238E27FC236}">
                <a16:creationId xmlns:a16="http://schemas.microsoft.com/office/drawing/2014/main" id="{0596ED23-22F0-421E-849C-630BEABF8BD0}"/>
              </a:ext>
            </a:extLst>
          </p:cNvPr>
          <p:cNvSpPr>
            <a:spLocks noGrp="1"/>
          </p:cNvSpPr>
          <p:nvPr>
            <p:ph sz="quarter" idx="4" hasCustomPrompt="1"/>
          </p:nvPr>
        </p:nvSpPr>
        <p:spPr>
          <a:xfrm>
            <a:off x="6172200" y="2386584"/>
            <a:ext cx="5183188" cy="3684588"/>
          </a:xfrm>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7" name="Pladsholder til dato 6">
            <a:extLst>
              <a:ext uri="{FF2B5EF4-FFF2-40B4-BE49-F238E27FC236}">
                <a16:creationId xmlns:a16="http://schemas.microsoft.com/office/drawing/2014/main" id="{860A2F77-6CFB-4347-9224-EFAA0C0EF3DB}"/>
              </a:ext>
            </a:extLst>
          </p:cNvPr>
          <p:cNvSpPr>
            <a:spLocks noGrp="1"/>
          </p:cNvSpPr>
          <p:nvPr>
            <p:ph type="dt" sz="half" idx="10"/>
          </p:nvPr>
        </p:nvSpPr>
        <p:spPr/>
        <p:txBody>
          <a:bodyPr rtlCol="0"/>
          <a:lstStyle/>
          <a:p>
            <a:pPr rtl="0"/>
            <a:r>
              <a:rPr lang="da-DK" noProof="0"/>
              <a:t>20XX</a:t>
            </a:r>
          </a:p>
        </p:txBody>
      </p:sp>
      <p:sp>
        <p:nvSpPr>
          <p:cNvPr id="8" name="Pladsholder til sidefod 7">
            <a:extLst>
              <a:ext uri="{FF2B5EF4-FFF2-40B4-BE49-F238E27FC236}">
                <a16:creationId xmlns:a16="http://schemas.microsoft.com/office/drawing/2014/main" id="{97C1F45E-8700-4861-AD21-BB7A09E1305A}"/>
              </a:ext>
            </a:extLst>
          </p:cNvPr>
          <p:cNvSpPr>
            <a:spLocks noGrp="1"/>
          </p:cNvSpPr>
          <p:nvPr>
            <p:ph type="ftr" sz="quarter" idx="11"/>
          </p:nvPr>
        </p:nvSpPr>
        <p:spPr/>
        <p:txBody>
          <a:bodyPr rtlCol="0"/>
          <a:lstStyle/>
          <a:p>
            <a:pPr rtl="0"/>
            <a:r>
              <a:rPr lang="da-DK" noProof="0"/>
              <a:t>Contosos forretningsplan</a:t>
            </a:r>
          </a:p>
        </p:txBody>
      </p:sp>
      <p:sp>
        <p:nvSpPr>
          <p:cNvPr id="9" name="Pladsholder til slidenumm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rtlCol="0"/>
          <a:lstStyle/>
          <a:p>
            <a:pPr rtl="0"/>
            <a:fld id="{B5CEABB6-07DC-46E8-9B57-56EC44A396E5}" type="slidenum">
              <a:rPr lang="da-DK" noProof="0" smtClean="0"/>
              <a:t>‹#›</a:t>
            </a:fld>
            <a:endParaRPr lang="da-DK" noProof="0"/>
          </a:p>
        </p:txBody>
      </p:sp>
    </p:spTree>
    <p:extLst>
      <p:ext uri="{BB962C8B-B14F-4D97-AF65-F5344CB8AC3E}">
        <p14:creationId xmlns:p14="http://schemas.microsoft.com/office/powerpoint/2010/main" val="19100570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p:txBody>
          <a:bodyPr rtlCol="0">
            <a:normAutofit/>
          </a:bodyPr>
          <a:lstStyle>
            <a:lvl1pPr>
              <a:defRPr sz="3600"/>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838200" y="1536192"/>
            <a:ext cx="10515600" cy="4351338"/>
          </a:xfrm>
        </p:spPr>
        <p:txBody>
          <a:bodyPr rtlCol="0"/>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da-DK" noProof="0" smtClean="0"/>
              <a:t>‹#›</a:t>
            </a:fld>
            <a:endParaRPr lang="da-DK" noProof="0"/>
          </a:p>
        </p:txBody>
      </p:sp>
    </p:spTree>
    <p:extLst>
      <p:ext uri="{BB962C8B-B14F-4D97-AF65-F5344CB8AC3E}">
        <p14:creationId xmlns:p14="http://schemas.microsoft.com/office/powerpoint/2010/main" val="540187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øglebegreber">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C62EDD7B-9CFE-429C-B002-CB0D9B31ECDE}"/>
              </a:ext>
            </a:extLst>
          </p:cNvPr>
          <p:cNvSpPr>
            <a:spLocks noGrp="1"/>
          </p:cNvSpPr>
          <p:nvPr>
            <p:ph type="pic" sz="quarter" idx="14"/>
          </p:nvPr>
        </p:nvSpPr>
        <p:spPr>
          <a:xfrm>
            <a:off x="1524" y="0"/>
            <a:ext cx="12188952" cy="6858000"/>
          </a:xfrm>
          <a:solidFill>
            <a:schemeClr val="bg1"/>
          </a:solidFill>
        </p:spPr>
        <p:txBody>
          <a:bodyPr rtlCol="0"/>
          <a:lstStyle/>
          <a:p>
            <a:pPr rtl="0"/>
            <a:r>
              <a:rPr lang="da-DK" noProof="0"/>
              <a:t>Klik på ikonet for at tilføje et billede</a:t>
            </a:r>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1184910" y="1878096"/>
            <a:ext cx="4572000" cy="939209"/>
          </a:xfrm>
        </p:spPr>
        <p:txBody>
          <a:bodyPr rtlCol="0"/>
          <a:lstStyle/>
          <a:p>
            <a:pPr rtl="0"/>
            <a:r>
              <a:rPr lang="da-DK" noProof="0"/>
              <a:t>Klik for at redigere titeltypografier i master</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p>
            <a:pPr rtl="0"/>
            <a:fld id="{B5CEABB6-07DC-46E8-9B57-56EC44A396E5}" type="slidenum">
              <a:rPr lang="da-DK" noProof="0" smtClean="0"/>
              <a:t>‹#›</a:t>
            </a:fld>
            <a:endParaRPr lang="da-DK" noProof="0"/>
          </a:p>
        </p:txBody>
      </p:sp>
      <p:sp>
        <p:nvSpPr>
          <p:cNvPr id="8" name="Pladsholder til indhold 2">
            <a:extLst>
              <a:ext uri="{FF2B5EF4-FFF2-40B4-BE49-F238E27FC236}">
                <a16:creationId xmlns:a16="http://schemas.microsoft.com/office/drawing/2014/main" id="{4EF15002-67E4-4A4E-8458-C33E897B7F14}"/>
              </a:ext>
            </a:extLst>
          </p:cNvPr>
          <p:cNvSpPr>
            <a:spLocks noGrp="1"/>
          </p:cNvSpPr>
          <p:nvPr>
            <p:ph idx="1" hasCustomPrompt="1"/>
          </p:nvPr>
        </p:nvSpPr>
        <p:spPr>
          <a:xfrm>
            <a:off x="1184910" y="3184149"/>
            <a:ext cx="45720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9" name="Pladsholder til indhold 2">
            <a:extLst>
              <a:ext uri="{FF2B5EF4-FFF2-40B4-BE49-F238E27FC236}">
                <a16:creationId xmlns:a16="http://schemas.microsoft.com/office/drawing/2014/main" id="{5FEF5233-78E0-4693-B7BD-AB83F3704938}"/>
              </a:ext>
            </a:extLst>
          </p:cNvPr>
          <p:cNvSpPr>
            <a:spLocks noGrp="1"/>
          </p:cNvSpPr>
          <p:nvPr>
            <p:ph idx="16" hasCustomPrompt="1"/>
          </p:nvPr>
        </p:nvSpPr>
        <p:spPr>
          <a:xfrm>
            <a:off x="1184910" y="2888594"/>
            <a:ext cx="4572000" cy="274320"/>
          </a:xfrm>
        </p:spPr>
        <p:txBody>
          <a:bodyPr rtlCol="0">
            <a:noAutofit/>
          </a:bodyPr>
          <a:lstStyle>
            <a:lvl1pPr marL="0" indent="0">
              <a:lnSpc>
                <a:spcPts val="2200"/>
              </a:lnSpc>
              <a:buNone/>
              <a:defRPr sz="1800">
                <a:solidFill>
                  <a:schemeClr val="accent2"/>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0" name="Pladsholder til indhold 2">
            <a:extLst>
              <a:ext uri="{FF2B5EF4-FFF2-40B4-BE49-F238E27FC236}">
                <a16:creationId xmlns:a16="http://schemas.microsoft.com/office/drawing/2014/main" id="{DAFFB0F1-B93F-405D-9BAC-C8487E8EAD32}"/>
              </a:ext>
            </a:extLst>
          </p:cNvPr>
          <p:cNvSpPr>
            <a:spLocks noGrp="1"/>
          </p:cNvSpPr>
          <p:nvPr>
            <p:ph idx="18" hasCustomPrompt="1"/>
          </p:nvPr>
        </p:nvSpPr>
        <p:spPr>
          <a:xfrm>
            <a:off x="1184910" y="4340145"/>
            <a:ext cx="4572000" cy="731520"/>
          </a:xfrm>
        </p:spPr>
        <p:txBody>
          <a:bodyPr rtlCol="0">
            <a:normAutofit/>
          </a:bodyPr>
          <a:lstStyle>
            <a:lvl1pPr marL="0" indent="0">
              <a:lnSpc>
                <a:spcPts val="2200"/>
              </a:lnSpc>
              <a:buNone/>
              <a:defRPr sz="1400"/>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
        <p:nvSpPr>
          <p:cNvPr id="11" name="Pladsholder til indhold 2">
            <a:extLst>
              <a:ext uri="{FF2B5EF4-FFF2-40B4-BE49-F238E27FC236}">
                <a16:creationId xmlns:a16="http://schemas.microsoft.com/office/drawing/2014/main" id="{78DECC8A-9731-47C9-ADC8-DB414C006D1F}"/>
              </a:ext>
            </a:extLst>
          </p:cNvPr>
          <p:cNvSpPr>
            <a:spLocks noGrp="1"/>
          </p:cNvSpPr>
          <p:nvPr>
            <p:ph idx="19" hasCustomPrompt="1"/>
          </p:nvPr>
        </p:nvSpPr>
        <p:spPr>
          <a:xfrm>
            <a:off x="1184910" y="4044590"/>
            <a:ext cx="4572000" cy="274320"/>
          </a:xfrm>
        </p:spPr>
        <p:txBody>
          <a:bodyPr rtlCol="0">
            <a:noAutofit/>
          </a:bodyPr>
          <a:lstStyle>
            <a:lvl1pPr marL="0" indent="0">
              <a:lnSpc>
                <a:spcPts val="2200"/>
              </a:lnSpc>
              <a:buNone/>
              <a:defRPr sz="1800">
                <a:solidFill>
                  <a:schemeClr val="accent2"/>
                </a:solidFill>
                <a:latin typeface="+mj-lt"/>
              </a:defRPr>
            </a:lvl1pPr>
            <a:lvl2pPr marL="457200" indent="0">
              <a:lnSpc>
                <a:spcPts val="2200"/>
              </a:lnSpc>
              <a:buNone/>
              <a:defRPr sz="1600"/>
            </a:lvl2pPr>
            <a:lvl3pPr marL="914400" indent="0">
              <a:lnSpc>
                <a:spcPts val="2200"/>
              </a:lnSpc>
              <a:buNone/>
              <a:defRPr sz="1600"/>
            </a:lvl3pPr>
            <a:lvl4pPr marL="1371600" indent="0">
              <a:lnSpc>
                <a:spcPts val="2200"/>
              </a:lnSpc>
              <a:buNone/>
              <a:defRPr sz="1600"/>
            </a:lvl4pPr>
            <a:lvl5pPr marL="1828800" indent="0">
              <a:lnSpc>
                <a:spcPts val="2200"/>
              </a:lnSpc>
              <a:buNone/>
              <a:defRPr sz="1600"/>
            </a:lvl5pPr>
          </a:lstStyle>
          <a:p>
            <a:pPr lvl="0" rtl="0"/>
            <a:r>
              <a:rPr lang="da-DK" noProof="0"/>
              <a:t>Klik for at redigere teksten</a:t>
            </a:r>
          </a:p>
        </p:txBody>
      </p:sp>
    </p:spTree>
    <p:extLst>
      <p:ext uri="{BB962C8B-B14F-4D97-AF65-F5344CB8AC3E}">
        <p14:creationId xmlns:p14="http://schemas.microsoft.com/office/powerpoint/2010/main" val="4050672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k">
    <p:spTree>
      <p:nvGrpSpPr>
        <p:cNvPr id="1" name=""/>
        <p:cNvGrpSpPr/>
        <p:nvPr/>
      </p:nvGrpSpPr>
      <p:grpSpPr>
        <a:xfrm>
          <a:off x="0" y="0"/>
          <a:ext cx="0" cy="0"/>
          <a:chOff x="0" y="0"/>
          <a:chExt cx="0" cy="0"/>
        </a:xfrm>
      </p:grpSpPr>
      <p:pic>
        <p:nvPicPr>
          <p:cNvPr id="8" name="Pladsholder til billede 13" descr="nærbillede af blade&#10;">
            <a:extLst>
              <a:ext uri="{FF2B5EF4-FFF2-40B4-BE49-F238E27FC236}">
                <a16:creationId xmlns:a16="http://schemas.microsoft.com/office/drawing/2014/main" id="{5B334254-BCFF-4714-B7C4-38E7C0814F60}"/>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50000"/>
                    </a14:imgEffect>
                  </a14:imgLayer>
                </a14:imgProps>
              </a:ext>
              <a:ext uri="{28A0092B-C50C-407E-A947-70E740481C1C}">
                <a14:useLocalDpi xmlns:a14="http://schemas.microsoft.com/office/drawing/2010/main"/>
              </a:ext>
            </a:extLst>
          </a:blip>
          <a:srcRect/>
          <a:stretch/>
        </p:blipFill>
        <p:spPr>
          <a:xfrm>
            <a:off x="1524" y="0"/>
            <a:ext cx="12188952" cy="6858000"/>
          </a:xfrm>
          <a:prstGeom prst="rect">
            <a:avLst/>
          </a:prstGeom>
        </p:spPr>
      </p:pic>
      <p:sp>
        <p:nvSpPr>
          <p:cNvPr id="9" name="Rektangel 8">
            <a:extLst>
              <a:ext uri="{FF2B5EF4-FFF2-40B4-BE49-F238E27FC236}">
                <a16:creationId xmlns:a16="http://schemas.microsoft.com/office/drawing/2014/main" id="{6CFE1AAB-5EBC-4913-9A1E-DBC69C761B22}"/>
              </a:ext>
            </a:extLst>
          </p:cNvPr>
          <p:cNvSpPr/>
          <p:nvPr userDrawn="1"/>
        </p:nvSpPr>
        <p:spPr>
          <a:xfrm>
            <a:off x="4066032" y="0"/>
            <a:ext cx="4059936" cy="6858000"/>
          </a:xfrm>
          <a:prstGeom prst="rect">
            <a:avLst/>
          </a:prstGeom>
          <a:solidFill>
            <a:schemeClr val="accent5">
              <a:lumMod val="9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4724400" y="2450592"/>
            <a:ext cx="2743200" cy="640080"/>
          </a:xfrm>
        </p:spPr>
        <p:txBody>
          <a:bodyPr rtlCol="0">
            <a:noAutofit/>
          </a:bodyPr>
          <a:lstStyle>
            <a:lvl1pPr algn="ctr">
              <a:defRPr sz="3600"/>
            </a:lvl1pPr>
          </a:lstStyle>
          <a:p>
            <a:pPr rtl="0"/>
            <a:r>
              <a:rPr lang="da-DK" noProof="0"/>
              <a:t>Klik for at redigere titeltypografier i master</a:t>
            </a:r>
          </a:p>
        </p:txBody>
      </p:sp>
      <p:sp>
        <p:nvSpPr>
          <p:cNvPr id="3" name="Pladsholder til indhold 2">
            <a:extLst>
              <a:ext uri="{FF2B5EF4-FFF2-40B4-BE49-F238E27FC236}">
                <a16:creationId xmlns:a16="http://schemas.microsoft.com/office/drawing/2014/main" id="{BF8F5A6A-E29E-401A-801A-8FD9CAABA7A5}"/>
              </a:ext>
            </a:extLst>
          </p:cNvPr>
          <p:cNvSpPr>
            <a:spLocks noGrp="1"/>
          </p:cNvSpPr>
          <p:nvPr>
            <p:ph idx="1" hasCustomPrompt="1"/>
          </p:nvPr>
        </p:nvSpPr>
        <p:spPr>
          <a:xfrm>
            <a:off x="4724400" y="3566160"/>
            <a:ext cx="2743200" cy="2651760"/>
          </a:xfrm>
        </p:spPr>
        <p:txBody>
          <a:bodyPr rtlCol="0">
            <a:normAutofit/>
          </a:bodyPr>
          <a:lstStyle>
            <a:lvl1pPr marL="0" indent="0" algn="ctr">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rtl="0"/>
            <a:r>
              <a:rPr lang="da-DK" noProof="0"/>
              <a:t>Klik for at redigere teksten</a:t>
            </a:r>
          </a:p>
        </p:txBody>
      </p:sp>
      <p:sp>
        <p:nvSpPr>
          <p:cNvPr id="4" name="Pladsholder til dato 3">
            <a:extLst>
              <a:ext uri="{FF2B5EF4-FFF2-40B4-BE49-F238E27FC236}">
                <a16:creationId xmlns:a16="http://schemas.microsoft.com/office/drawing/2014/main" id="{3EDAC16E-5725-4AC1-AB85-871F25D26688}"/>
              </a:ext>
            </a:extLst>
          </p:cNvPr>
          <p:cNvSpPr>
            <a:spLocks noGrp="1"/>
          </p:cNvSpPr>
          <p:nvPr>
            <p:ph type="dt" sz="half" idx="10"/>
          </p:nvPr>
        </p:nvSpPr>
        <p:spPr/>
        <p:txBody>
          <a:bodyPr rtlCol="0"/>
          <a:lstStyle>
            <a:lvl1pPr>
              <a:defRPr>
                <a:solidFill>
                  <a:schemeClr val="bg1">
                    <a:lumMod val="85000"/>
                  </a:schemeClr>
                </a:solidFill>
              </a:defRPr>
            </a:lvl1pPr>
          </a:lstStyle>
          <a:p>
            <a:pPr rtl="0"/>
            <a:r>
              <a:rPr lang="da-DK" noProof="0"/>
              <a:t>20XX</a:t>
            </a:r>
          </a:p>
        </p:txBody>
      </p:sp>
      <p:sp>
        <p:nvSpPr>
          <p:cNvPr id="5" name="Pladsholder til sidefod 4">
            <a:extLst>
              <a:ext uri="{FF2B5EF4-FFF2-40B4-BE49-F238E27FC236}">
                <a16:creationId xmlns:a16="http://schemas.microsoft.com/office/drawing/2014/main" id="{FD10B5D8-71E9-48DC-A04C-559359603CB0}"/>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rtlCol="0"/>
          <a:lstStyle>
            <a:lvl1pPr>
              <a:defRPr>
                <a:solidFill>
                  <a:schemeClr val="bg1">
                    <a:lumMod val="85000"/>
                  </a:schemeClr>
                </a:solidFill>
              </a:defRPr>
            </a:lvl1pPr>
          </a:lstStyle>
          <a:p>
            <a:pPr rtl="0"/>
            <a:fld id="{B5CEABB6-07DC-46E8-9B57-56EC44A396E5}" type="slidenum">
              <a:rPr lang="da-DK" noProof="0" smtClean="0"/>
              <a:pPr rtl="0"/>
              <a:t>‹#›</a:t>
            </a:fld>
            <a:endParaRPr lang="da-DK" noProof="0"/>
          </a:p>
        </p:txBody>
      </p:sp>
    </p:spTree>
    <p:extLst>
      <p:ext uri="{BB962C8B-B14F-4D97-AF65-F5344CB8AC3E}">
        <p14:creationId xmlns:p14="http://schemas.microsoft.com/office/powerpoint/2010/main" val="3804356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B4660D4-B0ED-42D9-BC6D-AF4F1F9CB6C0}"/>
              </a:ext>
            </a:extLst>
          </p:cNvPr>
          <p:cNvSpPr>
            <a:spLocks noGrp="1"/>
          </p:cNvSpPr>
          <p:nvPr>
            <p:ph type="title"/>
          </p:nvPr>
        </p:nvSpPr>
        <p:spPr>
          <a:xfrm>
            <a:off x="838200" y="707029"/>
            <a:ext cx="10515600" cy="640080"/>
          </a:xfrm>
          <a:prstGeom prst="rect">
            <a:avLst/>
          </a:prstGeom>
        </p:spPr>
        <p:txBody>
          <a:bodyPr vert="horz" lIns="91440" tIns="45720" rIns="91440" bIns="45720" rtlCol="0" anchor="ctr">
            <a:normAutofit/>
          </a:bodyPr>
          <a:lstStyle/>
          <a:p>
            <a:pPr rtl="0"/>
            <a:r>
              <a:rPr lang="da-DK" noProof="0"/>
              <a:t>Klik for at redigere titeltypografier i master</a:t>
            </a:r>
          </a:p>
        </p:txBody>
      </p:sp>
      <p:sp>
        <p:nvSpPr>
          <p:cNvPr id="3" name="Pladsholder til tekst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da-DK" noProof="0"/>
              <a:t>Klik for at redigere i master</a:t>
            </a:r>
          </a:p>
          <a:p>
            <a:pPr lvl="1" rtl="0"/>
            <a:r>
              <a:rPr lang="da-DK" noProof="0"/>
              <a:t>Andet niveau</a:t>
            </a:r>
          </a:p>
          <a:p>
            <a:pPr lvl="2" rtl="0"/>
            <a:r>
              <a:rPr lang="da-DK" noProof="0"/>
              <a:t>Tredje niveau</a:t>
            </a:r>
          </a:p>
          <a:p>
            <a:pPr lvl="3" rtl="0"/>
            <a:r>
              <a:rPr lang="da-DK" noProof="0"/>
              <a:t>Fjerde niveau</a:t>
            </a:r>
          </a:p>
          <a:p>
            <a:pPr lvl="4" rtl="0"/>
            <a:r>
              <a:rPr lang="da-DK" noProof="0"/>
              <a:t>Femte niveau</a:t>
            </a:r>
          </a:p>
        </p:txBody>
      </p:sp>
      <p:sp>
        <p:nvSpPr>
          <p:cNvPr id="4" name="Pladsholder til dato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pPr rtl="0"/>
            <a:r>
              <a:rPr lang="da-DK" noProof="0"/>
              <a:t>20XX</a:t>
            </a:r>
          </a:p>
        </p:txBody>
      </p:sp>
      <p:sp>
        <p:nvSpPr>
          <p:cNvPr id="5" name="Pladsholder til sidefod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pPr rtl="0"/>
            <a:r>
              <a:rPr lang="da-DK" noProof="0"/>
              <a:t>Contosos forretningsplan</a:t>
            </a:r>
          </a:p>
        </p:txBody>
      </p:sp>
      <p:sp>
        <p:nvSpPr>
          <p:cNvPr id="6" name="Pladsholder til slidenumm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lumMod val="50000"/>
                    <a:lumOff val="50000"/>
                  </a:schemeClr>
                </a:solidFill>
              </a:defRPr>
            </a:lvl1pPr>
          </a:lstStyle>
          <a:p>
            <a:pPr rtl="0"/>
            <a:fld id="{B5CEABB6-07DC-46E8-9B57-56EC44A396E5}" type="slidenum">
              <a:rPr lang="da-DK" noProof="0" smtClean="0"/>
              <a:pPr rtl="0"/>
              <a:t>‹#›</a:t>
            </a:fld>
            <a:endParaRPr lang="da-DK" noProof="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4" r:id="rId3"/>
    <p:sldLayoutId id="2147483675" r:id="rId4"/>
    <p:sldLayoutId id="2147483667" r:id="rId5"/>
    <p:sldLayoutId id="2147483666" r:id="rId6"/>
    <p:sldLayoutId id="2147483651" r:id="rId7"/>
    <p:sldLayoutId id="2147483670" r:id="rId8"/>
    <p:sldLayoutId id="2147483672" r:id="rId9"/>
    <p:sldLayoutId id="2147483653" r:id="rId10"/>
    <p:sldLayoutId id="2147483674" r:id="rId11"/>
    <p:sldLayoutId id="2147483668" r:id="rId12"/>
    <p:sldLayoutId id="2147483669" r:id="rId13"/>
    <p:sldLayoutId id="2147483673" r:id="rId14"/>
    <p:sldLayoutId id="2147483671" r:id="rId15"/>
  </p:sldLayoutIdLst>
  <p:hf hdr="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20" userDrawn="1">
          <p15:clr>
            <a:srgbClr val="F26B43"/>
          </p15:clr>
        </p15:guide>
        <p15:guide id="2" pos="3840" userDrawn="1">
          <p15:clr>
            <a:srgbClr val="F26B43"/>
          </p15:clr>
        </p15:guide>
        <p15:guide id="3" pos="1920" userDrawn="1">
          <p15:clr>
            <a:srgbClr val="F26B43"/>
          </p15:clr>
        </p15:guide>
        <p15:guide id="4" pos="5760" userDrawn="1">
          <p15:clr>
            <a:srgbClr val="F26B43"/>
          </p15:clr>
        </p15:guide>
        <p15:guide id="5" pos="5184" userDrawn="1">
          <p15:clr>
            <a:srgbClr val="5ACBF0"/>
          </p15:clr>
        </p15:guide>
        <p15:guide id="6" pos="2496"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6815C6-3AD0-46E6-A74A-1967BD91AF50}"/>
              </a:ext>
            </a:extLst>
          </p:cNvPr>
          <p:cNvSpPr>
            <a:spLocks noGrp="1"/>
          </p:cNvSpPr>
          <p:nvPr>
            <p:ph type="ctrTitle"/>
          </p:nvPr>
        </p:nvSpPr>
        <p:spPr>
          <a:xfrm>
            <a:off x="6730584" y="1901952"/>
            <a:ext cx="3937416" cy="2387600"/>
          </a:xfrm>
        </p:spPr>
        <p:txBody>
          <a:bodyPr rtlCol="0">
            <a:normAutofit/>
          </a:bodyPr>
          <a:lstStyle/>
          <a:p>
            <a:pPr algn="ctr" rtl="0"/>
            <a:r>
              <a:rPr lang="da-DK" sz="3200" dirty="0">
                <a:latin typeface="Aptos Black" panose="020F0502020204030204" pitchFamily="34" charset="0"/>
              </a:rPr>
              <a:t>VVS OG Energi GF2 Erhvervsinformatik</a:t>
            </a:r>
          </a:p>
        </p:txBody>
      </p:sp>
      <p:sp>
        <p:nvSpPr>
          <p:cNvPr id="23" name="Undertitel 22">
            <a:extLst>
              <a:ext uri="{FF2B5EF4-FFF2-40B4-BE49-F238E27FC236}">
                <a16:creationId xmlns:a16="http://schemas.microsoft.com/office/drawing/2014/main" id="{4829E901-B0F6-4B1C-8D1C-8B758458B743}"/>
              </a:ext>
            </a:extLst>
          </p:cNvPr>
          <p:cNvSpPr>
            <a:spLocks noGrp="1"/>
          </p:cNvSpPr>
          <p:nvPr>
            <p:ph type="subTitle" idx="1"/>
          </p:nvPr>
        </p:nvSpPr>
        <p:spPr>
          <a:xfrm>
            <a:off x="6730584" y="4379976"/>
            <a:ext cx="3937416" cy="572798"/>
          </a:xfrm>
        </p:spPr>
        <p:txBody>
          <a:bodyPr rtlCol="0"/>
          <a:lstStyle/>
          <a:p>
            <a:pPr rtl="0"/>
            <a:r>
              <a:rPr lang="da-DK" dirty="0"/>
              <a:t>Erik Lindbæk Andersen</a:t>
            </a:r>
          </a:p>
        </p:txBody>
      </p:sp>
      <p:pic>
        <p:nvPicPr>
          <p:cNvPr id="16" name="Pladsholder til billede 15" descr="billede af 2 mænd, der tegner en graf&#10;">
            <a:extLst>
              <a:ext uri="{FF2B5EF4-FFF2-40B4-BE49-F238E27FC236}">
                <a16:creationId xmlns:a16="http://schemas.microsoft.com/office/drawing/2014/main" id="{AE10A7AB-4E16-4B85-8C75-FABB6412DD5E}"/>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a:off x="1393825" y="1143000"/>
            <a:ext cx="5029200" cy="4572000"/>
          </a:xfrm>
        </p:spPr>
      </p:pic>
      <p:pic>
        <p:nvPicPr>
          <p:cNvPr id="4" name="Billede 3">
            <a:extLst>
              <a:ext uri="{FF2B5EF4-FFF2-40B4-BE49-F238E27FC236}">
                <a16:creationId xmlns:a16="http://schemas.microsoft.com/office/drawing/2014/main" id="{41476320-64C6-5DB8-EF80-7B451DD87D43}"/>
              </a:ext>
            </a:extLst>
          </p:cNvPr>
          <p:cNvPicPr>
            <a:picLocks noChangeAspect="1"/>
          </p:cNvPicPr>
          <p:nvPr/>
        </p:nvPicPr>
        <p:blipFill>
          <a:blip r:embed="rId4"/>
          <a:stretch>
            <a:fillRect/>
          </a:stretch>
        </p:blipFill>
        <p:spPr>
          <a:xfrm>
            <a:off x="3540134" y="5715000"/>
            <a:ext cx="4671465" cy="1112616"/>
          </a:xfrm>
          <a:prstGeom prst="rect">
            <a:avLst/>
          </a:prstGeom>
        </p:spPr>
      </p:pic>
      <p:pic>
        <p:nvPicPr>
          <p:cNvPr id="5" name="Billede 4" descr="Et billede, der indeholder Font/skrifttype, Grafik, grafisk design, logo&#10;&#10;Automatisk genereret beskrivelse">
            <a:extLst>
              <a:ext uri="{FF2B5EF4-FFF2-40B4-BE49-F238E27FC236}">
                <a16:creationId xmlns:a16="http://schemas.microsoft.com/office/drawing/2014/main" id="{63B5681D-FA5B-D8DC-5022-3C088B06BF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5779" y="5715000"/>
            <a:ext cx="1654175" cy="502920"/>
          </a:xfrm>
          <a:prstGeom prst="rect">
            <a:avLst/>
          </a:prstGeom>
        </p:spPr>
      </p:pic>
    </p:spTree>
    <p:extLst>
      <p:ext uri="{BB962C8B-B14F-4D97-AF65-F5344CB8AC3E}">
        <p14:creationId xmlns:p14="http://schemas.microsoft.com/office/powerpoint/2010/main" val="3946180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19F29B-F233-48AF-8261-F33A4E079E3E}"/>
              </a:ext>
            </a:extLst>
          </p:cNvPr>
          <p:cNvSpPr>
            <a:spLocks noGrp="1"/>
          </p:cNvSpPr>
          <p:nvPr>
            <p:ph type="title"/>
          </p:nvPr>
        </p:nvSpPr>
        <p:spPr>
          <a:xfrm>
            <a:off x="1463040" y="1828800"/>
            <a:ext cx="4087368" cy="841248"/>
          </a:xfrm>
        </p:spPr>
        <p:txBody>
          <a:bodyPr rtlCol="0">
            <a:noAutofit/>
          </a:bodyPr>
          <a:lstStyle/>
          <a:p>
            <a:r>
              <a:rPr lang="da-DK" sz="3200" dirty="0"/>
              <a:t>Hvad er Erhvervsinformatik?</a:t>
            </a:r>
            <a:br>
              <a:rPr lang="da-DK" sz="3200" dirty="0"/>
            </a:br>
            <a:endParaRPr lang="da-DK" sz="3200" dirty="0"/>
          </a:p>
        </p:txBody>
      </p:sp>
      <p:sp>
        <p:nvSpPr>
          <p:cNvPr id="3" name="Undertitel 2">
            <a:extLst>
              <a:ext uri="{FF2B5EF4-FFF2-40B4-BE49-F238E27FC236}">
                <a16:creationId xmlns:a16="http://schemas.microsoft.com/office/drawing/2014/main" id="{35E3EA69-4E0E-41BD-8095-A124225A2647}"/>
              </a:ext>
            </a:extLst>
          </p:cNvPr>
          <p:cNvSpPr>
            <a:spLocks noGrp="1"/>
          </p:cNvSpPr>
          <p:nvPr>
            <p:ph idx="1"/>
          </p:nvPr>
        </p:nvSpPr>
        <p:spPr>
          <a:xfrm>
            <a:off x="1463040" y="2799983"/>
            <a:ext cx="4087368" cy="2203704"/>
          </a:xfrm>
        </p:spPr>
        <p:txBody>
          <a:bodyPr vert="horz" lIns="91440" tIns="45720" rIns="91440" bIns="45720" rtlCol="0" anchor="t">
            <a:normAutofit/>
          </a:bodyPr>
          <a:lstStyle/>
          <a:p>
            <a:r>
              <a:rPr lang="da-DK" dirty="0"/>
              <a:t> </a:t>
            </a:r>
            <a:r>
              <a:rPr lang="da-DK" sz="1600" dirty="0"/>
              <a:t>Faget fokuserer på at anvende IT-værktøjer til at løse arbejdsrelaterede opgaver, forstå digitale arbejdsprocesser, samt håndtere digital tankegang</a:t>
            </a:r>
            <a:endParaRPr lang="da-DK" dirty="0"/>
          </a:p>
        </p:txBody>
      </p:sp>
      <p:pic>
        <p:nvPicPr>
          <p:cNvPr id="17" name="Pladsholder til billede 16" descr="teammedlem&#10;">
            <a:extLst>
              <a:ext uri="{FF2B5EF4-FFF2-40B4-BE49-F238E27FC236}">
                <a16:creationId xmlns:a16="http://schemas.microsoft.com/office/drawing/2014/main" id="{675F9124-3F84-4444-8B6D-EC5BE819EFDA}"/>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a:off x="6099048" y="777240"/>
            <a:ext cx="5184648" cy="5303520"/>
          </a:xfrm>
        </p:spPr>
      </p:pic>
      <p:sp>
        <p:nvSpPr>
          <p:cNvPr id="6" name="Pladsholder til dato 5">
            <a:extLst>
              <a:ext uri="{FF2B5EF4-FFF2-40B4-BE49-F238E27FC236}">
                <a16:creationId xmlns:a16="http://schemas.microsoft.com/office/drawing/2014/main" id="{55F77CBB-7E0A-452C-B294-CE85EADCD6E2}"/>
              </a:ext>
            </a:extLst>
          </p:cNvPr>
          <p:cNvSpPr>
            <a:spLocks noGrp="1"/>
          </p:cNvSpPr>
          <p:nvPr>
            <p:ph type="dt" sz="half" idx="10"/>
          </p:nvPr>
        </p:nvSpPr>
        <p:spPr>
          <a:xfrm>
            <a:off x="838200" y="6356350"/>
            <a:ext cx="2743200" cy="365125"/>
          </a:xfrm>
        </p:spPr>
        <p:txBody>
          <a:bodyPr rtlCol="0"/>
          <a:lstStyle/>
          <a:p>
            <a:pPr rtl="0"/>
            <a:r>
              <a:rPr lang="da-DK"/>
              <a:t>20XX</a:t>
            </a:r>
          </a:p>
        </p:txBody>
      </p:sp>
      <p:sp>
        <p:nvSpPr>
          <p:cNvPr id="5" name="Pladsholder til sidefod 4">
            <a:extLst>
              <a:ext uri="{FF2B5EF4-FFF2-40B4-BE49-F238E27FC236}">
                <a16:creationId xmlns:a16="http://schemas.microsoft.com/office/drawing/2014/main" id="{AF29EA23-F34E-486A-B8B2-0C3019266975}"/>
              </a:ext>
            </a:extLst>
          </p:cNvPr>
          <p:cNvSpPr>
            <a:spLocks noGrp="1"/>
          </p:cNvSpPr>
          <p:nvPr>
            <p:ph type="ftr" sz="quarter" idx="11"/>
          </p:nvPr>
        </p:nvSpPr>
        <p:spPr>
          <a:xfrm>
            <a:off x="4038600" y="6356350"/>
            <a:ext cx="4114800" cy="365125"/>
          </a:xfrm>
        </p:spPr>
        <p:txBody>
          <a:bodyPr rtlCol="0"/>
          <a:lstStyle/>
          <a:p>
            <a:pPr rtl="0"/>
            <a:r>
              <a:rPr lang="da-DK"/>
              <a:t>Contosos forretningsplan</a:t>
            </a:r>
          </a:p>
        </p:txBody>
      </p:sp>
      <p:sp>
        <p:nvSpPr>
          <p:cNvPr id="4" name="Pladsholder til slidenummer 3">
            <a:extLst>
              <a:ext uri="{FF2B5EF4-FFF2-40B4-BE49-F238E27FC236}">
                <a16:creationId xmlns:a16="http://schemas.microsoft.com/office/drawing/2014/main" id="{328F602C-7F98-4C02-99D4-ED65E00D66A4}"/>
              </a:ext>
            </a:extLst>
          </p:cNvPr>
          <p:cNvSpPr>
            <a:spLocks noGrp="1"/>
          </p:cNvSpPr>
          <p:nvPr>
            <p:ph type="sldNum" sz="quarter" idx="12"/>
          </p:nvPr>
        </p:nvSpPr>
        <p:spPr>
          <a:xfrm>
            <a:off x="8610600" y="6356350"/>
            <a:ext cx="2743200" cy="365125"/>
          </a:xfrm>
        </p:spPr>
        <p:txBody>
          <a:bodyPr rtlCol="0"/>
          <a:lstStyle/>
          <a:p>
            <a:pPr rtl="0"/>
            <a:fld id="{19B51A1E-902D-48AF-9020-955120F399B6}" type="slidenum">
              <a:rPr lang="da-DK" smtClean="0"/>
              <a:pPr rtl="0"/>
              <a:t>2</a:t>
            </a:fld>
            <a:endParaRPr lang="da-DK"/>
          </a:p>
        </p:txBody>
      </p:sp>
    </p:spTree>
    <p:extLst>
      <p:ext uri="{BB962C8B-B14F-4D97-AF65-F5344CB8AC3E}">
        <p14:creationId xmlns:p14="http://schemas.microsoft.com/office/powerpoint/2010/main" val="1942026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descr="Billede af en plante ved siden af en sofa">
            <a:extLst>
              <a:ext uri="{FF2B5EF4-FFF2-40B4-BE49-F238E27FC236}">
                <a16:creationId xmlns:a16="http://schemas.microsoft.com/office/drawing/2014/main" id="{E02808E2-CED6-4042-B4A7-74D40168FFC5}"/>
              </a:ext>
            </a:extLst>
          </p:cNvPr>
          <p:cNvPicPr>
            <a:picLocks noGrp="1" noChangeAspect="1"/>
          </p:cNvPicPr>
          <p:nvPr>
            <p:ph type="pic" sz="quarter" idx="14"/>
          </p:nvPr>
        </p:nvPicPr>
        <p:blipFill rotWithShape="1">
          <a:blip r:embed="rId3" cstate="print">
            <a:extLst>
              <a:ext uri="{28A0092B-C50C-407E-A947-70E740481C1C}">
                <a14:useLocalDpi xmlns:a14="http://schemas.microsoft.com/office/drawing/2010/main"/>
              </a:ext>
            </a:extLst>
          </a:blip>
          <a:srcRect/>
          <a:stretch/>
        </p:blipFill>
        <p:spPr>
          <a:xfrm>
            <a:off x="1524" y="0"/>
            <a:ext cx="12188952" cy="6858000"/>
          </a:xfrm>
        </p:spPr>
      </p:pic>
      <p:sp>
        <p:nvSpPr>
          <p:cNvPr id="34" name="Titel 33">
            <a:extLst>
              <a:ext uri="{FF2B5EF4-FFF2-40B4-BE49-F238E27FC236}">
                <a16:creationId xmlns:a16="http://schemas.microsoft.com/office/drawing/2014/main" id="{1EF02964-6708-42E7-9841-A3E40E249928}"/>
              </a:ext>
            </a:extLst>
          </p:cNvPr>
          <p:cNvSpPr>
            <a:spLocks noGrp="1"/>
          </p:cNvSpPr>
          <p:nvPr>
            <p:ph type="title"/>
          </p:nvPr>
        </p:nvSpPr>
        <p:spPr>
          <a:xfrm>
            <a:off x="6096000" y="1143000"/>
            <a:ext cx="5486400" cy="4572000"/>
          </a:xfrm>
        </p:spPr>
        <p:txBody>
          <a:bodyPr rtlCol="0"/>
          <a:lstStyle/>
          <a:p>
            <a:r>
              <a:rPr lang="da-DK" sz="2800" dirty="0"/>
              <a:t>Hvad skal vi bruge det til?</a:t>
            </a:r>
            <a:br>
              <a:rPr lang="da-DK" dirty="0"/>
            </a:br>
            <a:endParaRPr lang="da-DK" dirty="0"/>
          </a:p>
        </p:txBody>
      </p:sp>
      <p:sp>
        <p:nvSpPr>
          <p:cNvPr id="3" name="Pladsholder til indhold 2">
            <a:extLst>
              <a:ext uri="{FF2B5EF4-FFF2-40B4-BE49-F238E27FC236}">
                <a16:creationId xmlns:a16="http://schemas.microsoft.com/office/drawing/2014/main" id="{DE58B68F-CCA9-4C91-85AC-597D8C51D3DD}"/>
              </a:ext>
            </a:extLst>
          </p:cNvPr>
          <p:cNvSpPr>
            <a:spLocks noGrp="1"/>
          </p:cNvSpPr>
          <p:nvPr>
            <p:ph idx="1"/>
          </p:nvPr>
        </p:nvSpPr>
        <p:spPr>
          <a:xfrm>
            <a:off x="6629400" y="2996693"/>
            <a:ext cx="4416552" cy="2216986"/>
          </a:xfrm>
        </p:spPr>
        <p:txBody>
          <a:bodyPr vert="horz" lIns="91440" tIns="45720" rIns="91440" bIns="45720" rtlCol="0" anchor="t">
            <a:normAutofit/>
          </a:bodyPr>
          <a:lstStyle/>
          <a:p>
            <a:r>
              <a:rPr lang="da-DK" sz="1600" dirty="0"/>
              <a:t> Målet er at ruste eleverne til en digitaliseret arbejdsplads og bygge bro mellem teoretisk  IT-forståelse og praktisk anvendelse i virksomhederne. </a:t>
            </a:r>
          </a:p>
        </p:txBody>
      </p:sp>
      <p:sp>
        <p:nvSpPr>
          <p:cNvPr id="4" name="Pladsholder til dato 3">
            <a:extLst>
              <a:ext uri="{FF2B5EF4-FFF2-40B4-BE49-F238E27FC236}">
                <a16:creationId xmlns:a16="http://schemas.microsoft.com/office/drawing/2014/main" id="{F3F2DE98-C429-4715-BA3C-5D6C820084AB}"/>
              </a:ext>
            </a:extLst>
          </p:cNvPr>
          <p:cNvSpPr>
            <a:spLocks noGrp="1"/>
          </p:cNvSpPr>
          <p:nvPr>
            <p:ph type="dt" sz="half" idx="10"/>
          </p:nvPr>
        </p:nvSpPr>
        <p:spPr>
          <a:xfrm>
            <a:off x="838200" y="6356350"/>
            <a:ext cx="2743200" cy="365125"/>
          </a:xfrm>
        </p:spPr>
        <p:txBody>
          <a:bodyPr rtlCol="0"/>
          <a:lstStyle/>
          <a:p>
            <a:pPr rtl="0"/>
            <a:r>
              <a:rPr lang="da-DK"/>
              <a:t>20XX</a:t>
            </a:r>
          </a:p>
        </p:txBody>
      </p:sp>
      <p:sp>
        <p:nvSpPr>
          <p:cNvPr id="5" name="Pladsholder til sidefod 4">
            <a:extLst>
              <a:ext uri="{FF2B5EF4-FFF2-40B4-BE49-F238E27FC236}">
                <a16:creationId xmlns:a16="http://schemas.microsoft.com/office/drawing/2014/main" id="{C2EB2A80-0DA3-4033-A669-A7896142852E}"/>
              </a:ext>
            </a:extLst>
          </p:cNvPr>
          <p:cNvSpPr>
            <a:spLocks noGrp="1"/>
          </p:cNvSpPr>
          <p:nvPr>
            <p:ph type="ftr" sz="quarter" idx="11"/>
          </p:nvPr>
        </p:nvSpPr>
        <p:spPr>
          <a:xfrm>
            <a:off x="4038600" y="6356350"/>
            <a:ext cx="4114800" cy="365125"/>
          </a:xfrm>
        </p:spPr>
        <p:txBody>
          <a:bodyPr rtlCol="0"/>
          <a:lstStyle/>
          <a:p>
            <a:pPr rtl="0"/>
            <a:r>
              <a:rPr lang="da-DK"/>
              <a:t>Contosos forretningsplan</a:t>
            </a:r>
          </a:p>
        </p:txBody>
      </p:sp>
      <p:sp>
        <p:nvSpPr>
          <p:cNvPr id="7" name="Pladsholder til slidenummer 6">
            <a:extLst>
              <a:ext uri="{FF2B5EF4-FFF2-40B4-BE49-F238E27FC236}">
                <a16:creationId xmlns:a16="http://schemas.microsoft.com/office/drawing/2014/main" id="{933AD4D1-035C-4B0B-8CCF-210BA5D594D7}"/>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a-DK" smtClean="0"/>
              <a:pPr rtl="0"/>
              <a:t>3</a:t>
            </a:fld>
            <a:endParaRPr lang="da-DK"/>
          </a:p>
        </p:txBody>
      </p:sp>
    </p:spTree>
    <p:extLst>
      <p:ext uri="{BB962C8B-B14F-4D97-AF65-F5344CB8AC3E}">
        <p14:creationId xmlns:p14="http://schemas.microsoft.com/office/powerpoint/2010/main" val="202184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AD2AE59-5630-4D5C-83A9-4CDEF4D7DCFB}"/>
              </a:ext>
            </a:extLst>
          </p:cNvPr>
          <p:cNvSpPr>
            <a:spLocks noGrp="1"/>
          </p:cNvSpPr>
          <p:nvPr>
            <p:ph type="title"/>
          </p:nvPr>
        </p:nvSpPr>
        <p:spPr>
          <a:xfrm>
            <a:off x="1600199" y="1371600"/>
            <a:ext cx="7765473" cy="640080"/>
          </a:xfrm>
        </p:spPr>
        <p:txBody>
          <a:bodyPr rtlCol="0">
            <a:noAutofit/>
          </a:bodyPr>
          <a:lstStyle/>
          <a:p>
            <a:pPr lvl="0" algn="ctr"/>
            <a:r>
              <a:rPr lang="da-DK" dirty="0"/>
              <a:t>Hvem kunne evt. drage nytte af det?</a:t>
            </a:r>
          </a:p>
        </p:txBody>
      </p:sp>
      <p:pic>
        <p:nvPicPr>
          <p:cNvPr id="47" name="Pladsholder til billede 46" descr="Person, der tegner en streg i en graf på et rent whiteboard">
            <a:extLst>
              <a:ext uri="{FF2B5EF4-FFF2-40B4-BE49-F238E27FC236}">
                <a16:creationId xmlns:a16="http://schemas.microsoft.com/office/drawing/2014/main" id="{11BA5C3B-BBA0-484C-95FF-48C53441E847}"/>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a:off x="1709928" y="2105025"/>
            <a:ext cx="4178808" cy="3383280"/>
          </a:xfrm>
        </p:spPr>
      </p:pic>
      <p:sp>
        <p:nvSpPr>
          <p:cNvPr id="5" name="Pladsholder til tekst 4">
            <a:extLst>
              <a:ext uri="{FF2B5EF4-FFF2-40B4-BE49-F238E27FC236}">
                <a16:creationId xmlns:a16="http://schemas.microsoft.com/office/drawing/2014/main" id="{F8657664-A458-4DDD-ACC2-1D87FCD6FCA9}"/>
              </a:ext>
            </a:extLst>
          </p:cNvPr>
          <p:cNvSpPr>
            <a:spLocks noGrp="1"/>
          </p:cNvSpPr>
          <p:nvPr>
            <p:ph type="body" idx="1"/>
          </p:nvPr>
        </p:nvSpPr>
        <p:spPr>
          <a:xfrm>
            <a:off x="6226786" y="2103755"/>
            <a:ext cx="4699831" cy="3114790"/>
          </a:xfrm>
        </p:spPr>
        <p:txBody>
          <a:bodyPr rtlCol="0">
            <a:normAutofit/>
          </a:bodyPr>
          <a:lstStyle/>
          <a:p>
            <a:r>
              <a:rPr lang="da-DK" dirty="0"/>
              <a:t>Der er en større og større efterspørgsel på energi optimering og der med mindske CO2 udledning. </a:t>
            </a:r>
          </a:p>
          <a:p>
            <a:r>
              <a:rPr lang="da-DK" dirty="0"/>
              <a:t>Det kan digital overvågning og data opsamling være med til at kort lægge, så det vil sige at både kunder og virksomhederne kan med fordel drage nytte af det.</a:t>
            </a:r>
          </a:p>
          <a:p>
            <a:pPr rtl="0"/>
            <a:endParaRPr lang="da-DK" dirty="0"/>
          </a:p>
        </p:txBody>
      </p:sp>
      <p:sp>
        <p:nvSpPr>
          <p:cNvPr id="2" name="Pladsholder til dato 1">
            <a:extLst>
              <a:ext uri="{FF2B5EF4-FFF2-40B4-BE49-F238E27FC236}">
                <a16:creationId xmlns:a16="http://schemas.microsoft.com/office/drawing/2014/main" id="{68863A97-A73A-4927-A883-9002F499C562}"/>
              </a:ext>
            </a:extLst>
          </p:cNvPr>
          <p:cNvSpPr>
            <a:spLocks noGrp="1"/>
          </p:cNvSpPr>
          <p:nvPr>
            <p:ph type="dt" sz="half" idx="10"/>
          </p:nvPr>
        </p:nvSpPr>
        <p:spPr>
          <a:xfrm>
            <a:off x="838200" y="6356350"/>
            <a:ext cx="2743200" cy="365125"/>
          </a:xfrm>
        </p:spPr>
        <p:txBody>
          <a:bodyPr rtlCol="0"/>
          <a:lstStyle/>
          <a:p>
            <a:pPr rtl="0"/>
            <a:r>
              <a:rPr lang="da-DK"/>
              <a:t>20XX</a:t>
            </a:r>
            <a:endParaRPr lang="da-DK" dirty="0"/>
          </a:p>
        </p:txBody>
      </p:sp>
      <p:sp>
        <p:nvSpPr>
          <p:cNvPr id="3" name="Pladsholder til sidefod 2">
            <a:extLst>
              <a:ext uri="{FF2B5EF4-FFF2-40B4-BE49-F238E27FC236}">
                <a16:creationId xmlns:a16="http://schemas.microsoft.com/office/drawing/2014/main" id="{B6A8DBFE-0476-41B3-9106-C29360C706E9}"/>
              </a:ext>
            </a:extLst>
          </p:cNvPr>
          <p:cNvSpPr>
            <a:spLocks noGrp="1"/>
          </p:cNvSpPr>
          <p:nvPr>
            <p:ph type="ftr" sz="quarter" idx="11"/>
          </p:nvPr>
        </p:nvSpPr>
        <p:spPr>
          <a:xfrm>
            <a:off x="4038600" y="6356350"/>
            <a:ext cx="4114800" cy="365125"/>
          </a:xfrm>
        </p:spPr>
        <p:txBody>
          <a:bodyPr rtlCol="0"/>
          <a:lstStyle/>
          <a:p>
            <a:pPr rtl="0"/>
            <a:r>
              <a:rPr lang="da-DK"/>
              <a:t>Contosos forretningsplan</a:t>
            </a:r>
            <a:endParaRPr lang="da-DK" dirty="0"/>
          </a:p>
        </p:txBody>
      </p:sp>
      <p:sp>
        <p:nvSpPr>
          <p:cNvPr id="8" name="Pladsholder til slidenummer 7">
            <a:extLst>
              <a:ext uri="{FF2B5EF4-FFF2-40B4-BE49-F238E27FC236}">
                <a16:creationId xmlns:a16="http://schemas.microsoft.com/office/drawing/2014/main" id="{47081026-6073-4FB4-BACC-6C021DD4E921}"/>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a-DK" smtClean="0"/>
              <a:pPr rtl="0"/>
              <a:t>4</a:t>
            </a:fld>
            <a:endParaRPr lang="da-DK" dirty="0"/>
          </a:p>
        </p:txBody>
      </p:sp>
    </p:spTree>
    <p:extLst>
      <p:ext uri="{BB962C8B-B14F-4D97-AF65-F5344CB8AC3E}">
        <p14:creationId xmlns:p14="http://schemas.microsoft.com/office/powerpoint/2010/main" val="4151694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A5201E-0D0B-4879-A91C-D4ED47D7B6E2}"/>
              </a:ext>
            </a:extLst>
          </p:cNvPr>
          <p:cNvSpPr>
            <a:spLocks noGrp="1"/>
          </p:cNvSpPr>
          <p:nvPr>
            <p:ph type="title"/>
          </p:nvPr>
        </p:nvSpPr>
        <p:spPr>
          <a:xfrm>
            <a:off x="1271015" y="1099127"/>
            <a:ext cx="4937761" cy="1191491"/>
          </a:xfrm>
        </p:spPr>
        <p:txBody>
          <a:bodyPr rtlCol="0">
            <a:normAutofit fontScale="90000"/>
          </a:bodyPr>
          <a:lstStyle/>
          <a:p>
            <a:r>
              <a:rPr lang="da-DK" sz="3100" dirty="0"/>
              <a:t>Hvor ville det kunne give </a:t>
            </a:r>
            <a:r>
              <a:rPr lang="da-DK" sz="3100"/>
              <a:t>mening at implementere det?</a:t>
            </a:r>
            <a:br>
              <a:rPr lang="da-DK" dirty="0"/>
            </a:br>
            <a:endParaRPr lang="da-DK" dirty="0"/>
          </a:p>
        </p:txBody>
      </p:sp>
      <p:pic>
        <p:nvPicPr>
          <p:cNvPr id="43" name="Pladsholder til billede 42" descr="Billede af to forretningsmænd, der tegner en graf&#10;">
            <a:extLst>
              <a:ext uri="{FF2B5EF4-FFF2-40B4-BE49-F238E27FC236}">
                <a16:creationId xmlns:a16="http://schemas.microsoft.com/office/drawing/2014/main" id="{9B6C9607-2FE7-4BA2-A78E-6122DAAD2E62}"/>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a:off x="6208776" y="1289304"/>
            <a:ext cx="4572000" cy="4334256"/>
          </a:xfrm>
        </p:spPr>
      </p:pic>
      <p:sp>
        <p:nvSpPr>
          <p:cNvPr id="36" name="Pladsholder til dato 35">
            <a:extLst>
              <a:ext uri="{FF2B5EF4-FFF2-40B4-BE49-F238E27FC236}">
                <a16:creationId xmlns:a16="http://schemas.microsoft.com/office/drawing/2014/main" id="{D98E03FD-AFE5-462A-8455-5E7B34A57294}"/>
              </a:ext>
            </a:extLst>
          </p:cNvPr>
          <p:cNvSpPr>
            <a:spLocks noGrp="1"/>
          </p:cNvSpPr>
          <p:nvPr>
            <p:ph type="dt" sz="half" idx="10"/>
          </p:nvPr>
        </p:nvSpPr>
        <p:spPr>
          <a:xfrm>
            <a:off x="838200" y="6356350"/>
            <a:ext cx="2743200" cy="365125"/>
          </a:xfrm>
        </p:spPr>
        <p:txBody>
          <a:bodyPr rtlCol="0"/>
          <a:lstStyle/>
          <a:p>
            <a:pPr rtl="0"/>
            <a:r>
              <a:rPr lang="da-DK"/>
              <a:t>20XX</a:t>
            </a:r>
          </a:p>
        </p:txBody>
      </p:sp>
      <p:sp>
        <p:nvSpPr>
          <p:cNvPr id="37" name="Pladsholder til sidefod 36">
            <a:extLst>
              <a:ext uri="{FF2B5EF4-FFF2-40B4-BE49-F238E27FC236}">
                <a16:creationId xmlns:a16="http://schemas.microsoft.com/office/drawing/2014/main" id="{8E5DF9FC-D709-4A4F-BA34-E6BD57C77F56}"/>
              </a:ext>
            </a:extLst>
          </p:cNvPr>
          <p:cNvSpPr>
            <a:spLocks noGrp="1"/>
          </p:cNvSpPr>
          <p:nvPr>
            <p:ph type="ftr" sz="quarter" idx="11"/>
          </p:nvPr>
        </p:nvSpPr>
        <p:spPr>
          <a:xfrm>
            <a:off x="4038600" y="6356350"/>
            <a:ext cx="4114800" cy="365125"/>
          </a:xfrm>
        </p:spPr>
        <p:txBody>
          <a:bodyPr rtlCol="0"/>
          <a:lstStyle/>
          <a:p>
            <a:pPr rtl="0"/>
            <a:r>
              <a:rPr lang="da-DK"/>
              <a:t>Contosos forretningsplan</a:t>
            </a:r>
          </a:p>
        </p:txBody>
      </p:sp>
      <p:sp>
        <p:nvSpPr>
          <p:cNvPr id="38" name="Pladsholder til slidenummer 37">
            <a:extLst>
              <a:ext uri="{FF2B5EF4-FFF2-40B4-BE49-F238E27FC236}">
                <a16:creationId xmlns:a16="http://schemas.microsoft.com/office/drawing/2014/main" id="{317B426A-ED12-4FB0-AEFB-637E82DB897A}"/>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a-DK" smtClean="0"/>
              <a:pPr rtl="0"/>
              <a:t>5</a:t>
            </a:fld>
            <a:endParaRPr lang="da-DK"/>
          </a:p>
        </p:txBody>
      </p:sp>
      <p:sp>
        <p:nvSpPr>
          <p:cNvPr id="4" name="Pladsholder til indhold 3">
            <a:extLst>
              <a:ext uri="{FF2B5EF4-FFF2-40B4-BE49-F238E27FC236}">
                <a16:creationId xmlns:a16="http://schemas.microsoft.com/office/drawing/2014/main" id="{455F8DB5-032A-1D3F-80F2-04E3553DB8BA}"/>
              </a:ext>
            </a:extLst>
          </p:cNvPr>
          <p:cNvSpPr>
            <a:spLocks noGrp="1"/>
          </p:cNvSpPr>
          <p:nvPr>
            <p:ph sz="half" idx="2"/>
          </p:nvPr>
        </p:nvSpPr>
        <p:spPr>
          <a:xfrm>
            <a:off x="1298447" y="1958109"/>
            <a:ext cx="4372679" cy="3665451"/>
          </a:xfrm>
        </p:spPr>
        <p:txBody>
          <a:bodyPr/>
          <a:lstStyle/>
          <a:p>
            <a:r>
              <a:rPr lang="da-DK" dirty="0"/>
              <a:t>Der er vedtaget ved lov at nye bygninger over 290kw skal have digital overvågning for at mindske fejl og optimer bygge processer ikke mindsk for at forebygge støtter katastrofer eller nå bygnings dele ældes. </a:t>
            </a:r>
          </a:p>
          <a:p>
            <a:r>
              <a:rPr lang="da-DK" dirty="0"/>
              <a:t>Man har i 2005 besluttet ved lov at alle bygninger både privat og industri  varmeanlæg bliver styret via det man kalder klima styring, dette forhindre at bygningen ikke får mere energi/varme tilført end bygningen har behov for og dette styres via ude temperaturen </a:t>
            </a:r>
          </a:p>
          <a:p>
            <a:endParaRPr lang="da-DK" dirty="0"/>
          </a:p>
        </p:txBody>
      </p:sp>
    </p:spTree>
    <p:extLst>
      <p:ext uri="{BB962C8B-B14F-4D97-AF65-F5344CB8AC3E}">
        <p14:creationId xmlns:p14="http://schemas.microsoft.com/office/powerpoint/2010/main" val="1594094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68F3F-D88F-049F-E60F-76B814F171DB}"/>
            </a:ext>
          </a:extLst>
        </p:cNvPr>
        <p:cNvGrpSpPr/>
        <p:nvPr/>
      </p:nvGrpSpPr>
      <p:grpSpPr>
        <a:xfrm>
          <a:off x="0" y="0"/>
          <a:ext cx="0" cy="0"/>
          <a:chOff x="0" y="0"/>
          <a:chExt cx="0" cy="0"/>
        </a:xfrm>
      </p:grpSpPr>
      <p:pic>
        <p:nvPicPr>
          <p:cNvPr id="6" name="Pladsholder til billede 5" descr="Billede af en plante ved siden af en sofa">
            <a:extLst>
              <a:ext uri="{FF2B5EF4-FFF2-40B4-BE49-F238E27FC236}">
                <a16:creationId xmlns:a16="http://schemas.microsoft.com/office/drawing/2014/main" id="{EBEFA4AF-7AC8-1E19-6101-823DC088BC2F}"/>
              </a:ext>
            </a:extLst>
          </p:cNvPr>
          <p:cNvPicPr>
            <a:picLocks noGrp="1" noChangeAspect="1"/>
          </p:cNvPicPr>
          <p:nvPr>
            <p:ph type="pic" sz="quarter" idx="14"/>
          </p:nvPr>
        </p:nvPicPr>
        <p:blipFill rotWithShape="1">
          <a:blip r:embed="rId3" cstate="print">
            <a:extLst>
              <a:ext uri="{28A0092B-C50C-407E-A947-70E740481C1C}">
                <a14:useLocalDpi xmlns:a14="http://schemas.microsoft.com/office/drawing/2010/main"/>
              </a:ext>
            </a:extLst>
          </a:blip>
          <a:srcRect/>
          <a:stretch/>
        </p:blipFill>
        <p:spPr>
          <a:xfrm>
            <a:off x="1524" y="0"/>
            <a:ext cx="12188952" cy="6858000"/>
          </a:xfrm>
        </p:spPr>
      </p:pic>
      <p:sp>
        <p:nvSpPr>
          <p:cNvPr id="34" name="Titel 33">
            <a:extLst>
              <a:ext uri="{FF2B5EF4-FFF2-40B4-BE49-F238E27FC236}">
                <a16:creationId xmlns:a16="http://schemas.microsoft.com/office/drawing/2014/main" id="{21B6EAE0-C97E-C82E-DC3A-7CD3B9881671}"/>
              </a:ext>
            </a:extLst>
          </p:cNvPr>
          <p:cNvSpPr>
            <a:spLocks noGrp="1"/>
          </p:cNvSpPr>
          <p:nvPr>
            <p:ph type="title"/>
          </p:nvPr>
        </p:nvSpPr>
        <p:spPr>
          <a:xfrm>
            <a:off x="6096000" y="1143000"/>
            <a:ext cx="5486400" cy="4572000"/>
          </a:xfrm>
        </p:spPr>
        <p:txBody>
          <a:bodyPr rtlCol="0"/>
          <a:lstStyle/>
          <a:p>
            <a:pPr lvl="0"/>
            <a:r>
              <a:rPr lang="da-DK" dirty="0"/>
              <a:t>Private eller industri?</a:t>
            </a:r>
          </a:p>
        </p:txBody>
      </p:sp>
      <p:sp>
        <p:nvSpPr>
          <p:cNvPr id="3" name="Pladsholder til indhold 2">
            <a:extLst>
              <a:ext uri="{FF2B5EF4-FFF2-40B4-BE49-F238E27FC236}">
                <a16:creationId xmlns:a16="http://schemas.microsoft.com/office/drawing/2014/main" id="{4BBD1B78-29B5-77BD-D335-CD35C6B3AD37}"/>
              </a:ext>
            </a:extLst>
          </p:cNvPr>
          <p:cNvSpPr>
            <a:spLocks noGrp="1"/>
          </p:cNvSpPr>
          <p:nvPr>
            <p:ph idx="1"/>
          </p:nvPr>
        </p:nvSpPr>
        <p:spPr>
          <a:xfrm>
            <a:off x="6326909" y="2484582"/>
            <a:ext cx="5026891" cy="2992582"/>
          </a:xfrm>
        </p:spPr>
        <p:txBody>
          <a:bodyPr vert="horz" lIns="91440" tIns="45720" rIns="91440" bIns="45720" rtlCol="0" anchor="t">
            <a:normAutofit/>
          </a:bodyPr>
          <a:lstStyle/>
          <a:p>
            <a:r>
              <a:rPr lang="da-DK" sz="1600" dirty="0"/>
              <a:t> </a:t>
            </a:r>
            <a:r>
              <a:rPr lang="da-DK" dirty="0"/>
              <a:t> Der er en stor behov for styring og optimering, der findes mange eksempler på hvor byggeri og renoveringer er gået helt galt og det koster mange penge, der findes i dag robotter der køre rundt på byggepladser og skander byggeriet dagligt for at der ikke der skal ske fejl eller bygge sjusk, robotten har alle bygge tegninger lagt ind i hukommelsen og kan spotter den daglige arbejdes proces og referer til projekt lederen som kan nå at få fejlen rettet til næste byggemøde.</a:t>
            </a:r>
          </a:p>
          <a:p>
            <a:endParaRPr lang="da-DK" sz="1600" dirty="0"/>
          </a:p>
        </p:txBody>
      </p:sp>
      <p:sp>
        <p:nvSpPr>
          <p:cNvPr id="4" name="Pladsholder til dato 3">
            <a:extLst>
              <a:ext uri="{FF2B5EF4-FFF2-40B4-BE49-F238E27FC236}">
                <a16:creationId xmlns:a16="http://schemas.microsoft.com/office/drawing/2014/main" id="{6AF9DE81-8B45-E4C6-3136-FF1BCA33DCB4}"/>
              </a:ext>
            </a:extLst>
          </p:cNvPr>
          <p:cNvSpPr>
            <a:spLocks noGrp="1"/>
          </p:cNvSpPr>
          <p:nvPr>
            <p:ph type="dt" sz="half" idx="10"/>
          </p:nvPr>
        </p:nvSpPr>
        <p:spPr>
          <a:xfrm>
            <a:off x="838200" y="6356350"/>
            <a:ext cx="2743200" cy="365125"/>
          </a:xfrm>
        </p:spPr>
        <p:txBody>
          <a:bodyPr rtlCol="0"/>
          <a:lstStyle/>
          <a:p>
            <a:pPr rtl="0"/>
            <a:r>
              <a:rPr lang="da-DK"/>
              <a:t>20XX</a:t>
            </a:r>
          </a:p>
        </p:txBody>
      </p:sp>
      <p:sp>
        <p:nvSpPr>
          <p:cNvPr id="5" name="Pladsholder til sidefod 4">
            <a:extLst>
              <a:ext uri="{FF2B5EF4-FFF2-40B4-BE49-F238E27FC236}">
                <a16:creationId xmlns:a16="http://schemas.microsoft.com/office/drawing/2014/main" id="{0A95459B-CC5C-9740-12EC-D0B9539C0126}"/>
              </a:ext>
            </a:extLst>
          </p:cNvPr>
          <p:cNvSpPr>
            <a:spLocks noGrp="1"/>
          </p:cNvSpPr>
          <p:nvPr>
            <p:ph type="ftr" sz="quarter" idx="11"/>
          </p:nvPr>
        </p:nvSpPr>
        <p:spPr>
          <a:xfrm>
            <a:off x="4038600" y="6356350"/>
            <a:ext cx="4114800" cy="365125"/>
          </a:xfrm>
        </p:spPr>
        <p:txBody>
          <a:bodyPr rtlCol="0"/>
          <a:lstStyle/>
          <a:p>
            <a:pPr rtl="0"/>
            <a:r>
              <a:rPr lang="da-DK"/>
              <a:t>Contosos forretningsplan</a:t>
            </a:r>
          </a:p>
        </p:txBody>
      </p:sp>
      <p:sp>
        <p:nvSpPr>
          <p:cNvPr id="7" name="Pladsholder til slidenummer 6">
            <a:extLst>
              <a:ext uri="{FF2B5EF4-FFF2-40B4-BE49-F238E27FC236}">
                <a16:creationId xmlns:a16="http://schemas.microsoft.com/office/drawing/2014/main" id="{BE69D55C-5C76-50F8-0816-6D8AEA58F8A1}"/>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a-DK" smtClean="0"/>
              <a:pPr rtl="0"/>
              <a:t>6</a:t>
            </a:fld>
            <a:endParaRPr lang="da-DK"/>
          </a:p>
        </p:txBody>
      </p:sp>
    </p:spTree>
    <p:extLst>
      <p:ext uri="{BB962C8B-B14F-4D97-AF65-F5344CB8AC3E}">
        <p14:creationId xmlns:p14="http://schemas.microsoft.com/office/powerpoint/2010/main" val="32354769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A1A86-27D0-D90E-87CD-84B2E6AAA2AB}"/>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14DEDE5C-B4E9-00B3-0622-E65F3F96BEDE}"/>
              </a:ext>
            </a:extLst>
          </p:cNvPr>
          <p:cNvSpPr>
            <a:spLocks noGrp="1"/>
          </p:cNvSpPr>
          <p:nvPr>
            <p:ph type="title"/>
          </p:nvPr>
        </p:nvSpPr>
        <p:spPr>
          <a:xfrm>
            <a:off x="1600199" y="1371600"/>
            <a:ext cx="7765473" cy="640080"/>
          </a:xfrm>
        </p:spPr>
        <p:txBody>
          <a:bodyPr rtlCol="0">
            <a:noAutofit/>
          </a:bodyPr>
          <a:lstStyle/>
          <a:p>
            <a:pPr lvl="0"/>
            <a:r>
              <a:rPr lang="da-DK" dirty="0"/>
              <a:t>Hvem skal kunne håndtere dette?</a:t>
            </a:r>
          </a:p>
        </p:txBody>
      </p:sp>
      <p:pic>
        <p:nvPicPr>
          <p:cNvPr id="47" name="Pladsholder til billede 46" descr="Person, der tegner en streg i en graf på et rent whiteboard">
            <a:extLst>
              <a:ext uri="{FF2B5EF4-FFF2-40B4-BE49-F238E27FC236}">
                <a16:creationId xmlns:a16="http://schemas.microsoft.com/office/drawing/2014/main" id="{D3E76CE7-06A3-6A32-88EB-57823517AC85}"/>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a:off x="1709928" y="2105025"/>
            <a:ext cx="4178808" cy="3383280"/>
          </a:xfrm>
        </p:spPr>
      </p:pic>
      <p:sp>
        <p:nvSpPr>
          <p:cNvPr id="5" name="Pladsholder til tekst 4">
            <a:extLst>
              <a:ext uri="{FF2B5EF4-FFF2-40B4-BE49-F238E27FC236}">
                <a16:creationId xmlns:a16="http://schemas.microsoft.com/office/drawing/2014/main" id="{AF9C3C15-FC54-EE89-07A7-04E4FE9B4980}"/>
              </a:ext>
            </a:extLst>
          </p:cNvPr>
          <p:cNvSpPr>
            <a:spLocks noGrp="1"/>
          </p:cNvSpPr>
          <p:nvPr>
            <p:ph type="body" idx="1"/>
          </p:nvPr>
        </p:nvSpPr>
        <p:spPr>
          <a:xfrm>
            <a:off x="6226786" y="2103755"/>
            <a:ext cx="4736778" cy="2394354"/>
          </a:xfrm>
        </p:spPr>
        <p:txBody>
          <a:bodyPr rtlCol="0">
            <a:normAutofit lnSpcReduction="10000"/>
          </a:bodyPr>
          <a:lstStyle/>
          <a:p>
            <a:r>
              <a:rPr lang="da-DK" dirty="0"/>
              <a:t>Det er som udgangspunkt VVS der monter og indreguler disse anlæg, dette sker oftest                                                      i samarbejde med Elektrikeren, da der er krav om i autorisations lovgivning hvad en Vvs-montør må foretage sig i stærkstrøms lovgivning. Det er Vvs installatøren der kan komme med forslag til energi optimering og regner tilbage betalings tiden, dette kunne give en større besparelse for kunden og mindske CO2 udledning.</a:t>
            </a:r>
          </a:p>
        </p:txBody>
      </p:sp>
      <p:sp>
        <p:nvSpPr>
          <p:cNvPr id="2" name="Pladsholder til dato 1">
            <a:extLst>
              <a:ext uri="{FF2B5EF4-FFF2-40B4-BE49-F238E27FC236}">
                <a16:creationId xmlns:a16="http://schemas.microsoft.com/office/drawing/2014/main" id="{D280458B-6A0B-93B6-D906-40648DFC7A65}"/>
              </a:ext>
            </a:extLst>
          </p:cNvPr>
          <p:cNvSpPr>
            <a:spLocks noGrp="1"/>
          </p:cNvSpPr>
          <p:nvPr>
            <p:ph type="dt" sz="half" idx="10"/>
          </p:nvPr>
        </p:nvSpPr>
        <p:spPr>
          <a:xfrm>
            <a:off x="838200" y="6356350"/>
            <a:ext cx="2743200" cy="365125"/>
          </a:xfrm>
        </p:spPr>
        <p:txBody>
          <a:bodyPr rtlCol="0"/>
          <a:lstStyle/>
          <a:p>
            <a:pPr rtl="0"/>
            <a:r>
              <a:rPr lang="da-DK"/>
              <a:t>20XX</a:t>
            </a:r>
            <a:endParaRPr lang="da-DK" dirty="0"/>
          </a:p>
        </p:txBody>
      </p:sp>
      <p:sp>
        <p:nvSpPr>
          <p:cNvPr id="3" name="Pladsholder til sidefod 2">
            <a:extLst>
              <a:ext uri="{FF2B5EF4-FFF2-40B4-BE49-F238E27FC236}">
                <a16:creationId xmlns:a16="http://schemas.microsoft.com/office/drawing/2014/main" id="{4E4D2B82-A997-228B-D65A-D151BB676316}"/>
              </a:ext>
            </a:extLst>
          </p:cNvPr>
          <p:cNvSpPr>
            <a:spLocks noGrp="1"/>
          </p:cNvSpPr>
          <p:nvPr>
            <p:ph type="ftr" sz="quarter" idx="11"/>
          </p:nvPr>
        </p:nvSpPr>
        <p:spPr>
          <a:xfrm>
            <a:off x="4038600" y="6356350"/>
            <a:ext cx="4114800" cy="365125"/>
          </a:xfrm>
        </p:spPr>
        <p:txBody>
          <a:bodyPr rtlCol="0"/>
          <a:lstStyle/>
          <a:p>
            <a:pPr rtl="0"/>
            <a:r>
              <a:rPr lang="da-DK"/>
              <a:t>Contosos forretningsplan</a:t>
            </a:r>
            <a:endParaRPr lang="da-DK" dirty="0"/>
          </a:p>
        </p:txBody>
      </p:sp>
      <p:sp>
        <p:nvSpPr>
          <p:cNvPr id="8" name="Pladsholder til slidenummer 7">
            <a:extLst>
              <a:ext uri="{FF2B5EF4-FFF2-40B4-BE49-F238E27FC236}">
                <a16:creationId xmlns:a16="http://schemas.microsoft.com/office/drawing/2014/main" id="{F9729D49-0FD0-B550-3705-83441D3009BA}"/>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a-DK" smtClean="0"/>
              <a:pPr rtl="0"/>
              <a:t>7</a:t>
            </a:fld>
            <a:endParaRPr lang="da-DK" dirty="0"/>
          </a:p>
        </p:txBody>
      </p:sp>
    </p:spTree>
    <p:extLst>
      <p:ext uri="{BB962C8B-B14F-4D97-AF65-F5344CB8AC3E}">
        <p14:creationId xmlns:p14="http://schemas.microsoft.com/office/powerpoint/2010/main" val="3124347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C3ABE-C894-F16A-67AF-FB3E67CD84E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95DC024-66A2-83D3-1F94-F596C6FE973B}"/>
              </a:ext>
            </a:extLst>
          </p:cNvPr>
          <p:cNvSpPr>
            <a:spLocks noGrp="1"/>
          </p:cNvSpPr>
          <p:nvPr>
            <p:ph type="ctrTitle"/>
          </p:nvPr>
        </p:nvSpPr>
        <p:spPr>
          <a:xfrm>
            <a:off x="6730584" y="1143000"/>
            <a:ext cx="3937416" cy="1055255"/>
          </a:xfrm>
        </p:spPr>
        <p:txBody>
          <a:bodyPr rtlCol="0">
            <a:normAutofit fontScale="90000"/>
          </a:bodyPr>
          <a:lstStyle/>
          <a:p>
            <a:pPr lvl="0"/>
            <a:r>
              <a:rPr lang="da-DK" dirty="0"/>
              <a:t>Hvordan håndterer vi det?</a:t>
            </a:r>
          </a:p>
        </p:txBody>
      </p:sp>
      <p:sp>
        <p:nvSpPr>
          <p:cNvPr id="23" name="Undertitel 22">
            <a:extLst>
              <a:ext uri="{FF2B5EF4-FFF2-40B4-BE49-F238E27FC236}">
                <a16:creationId xmlns:a16="http://schemas.microsoft.com/office/drawing/2014/main" id="{BF2F7ECE-2C4F-9FF6-748E-50F7D258A71B}"/>
              </a:ext>
            </a:extLst>
          </p:cNvPr>
          <p:cNvSpPr>
            <a:spLocks noGrp="1"/>
          </p:cNvSpPr>
          <p:nvPr>
            <p:ph type="subTitle" idx="1"/>
          </p:nvPr>
        </p:nvSpPr>
        <p:spPr>
          <a:xfrm>
            <a:off x="6527384" y="1976582"/>
            <a:ext cx="4343816" cy="3013137"/>
          </a:xfrm>
        </p:spPr>
        <p:txBody>
          <a:bodyPr rtlCol="0">
            <a:normAutofit/>
          </a:bodyPr>
          <a:lstStyle/>
          <a:p>
            <a:r>
              <a:rPr lang="da-DK" dirty="0"/>
              <a:t> </a:t>
            </a:r>
          </a:p>
          <a:p>
            <a:r>
              <a:rPr lang="da-DK" dirty="0"/>
              <a:t>Når man opsamler data så er sikkerheden en vigtig faktor, de systemer man vil bruge til opsamling og styring af div opgaver skal man sørge for at leverandørerne og de platforme de ligger på er sikre, vi ved at systemerne kan hackes og det er derfor man skal tager stilling til hvor data ligger.</a:t>
            </a:r>
          </a:p>
        </p:txBody>
      </p:sp>
      <p:pic>
        <p:nvPicPr>
          <p:cNvPr id="16" name="Pladsholder til billede 15" descr="billede af 2 mænd, der tegner en graf&#10;">
            <a:extLst>
              <a:ext uri="{FF2B5EF4-FFF2-40B4-BE49-F238E27FC236}">
                <a16:creationId xmlns:a16="http://schemas.microsoft.com/office/drawing/2014/main" id="{851CFB2C-F3E8-C99E-EBBD-BEDFFD180943}"/>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a:off x="1393825" y="1143000"/>
            <a:ext cx="5029200" cy="4572000"/>
          </a:xfrm>
        </p:spPr>
      </p:pic>
    </p:spTree>
    <p:extLst>
      <p:ext uri="{BB962C8B-B14F-4D97-AF65-F5344CB8AC3E}">
        <p14:creationId xmlns:p14="http://schemas.microsoft.com/office/powerpoint/2010/main" val="571807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28424-7E88-7F09-E62F-82DDD23E48C3}"/>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D69B8558-3006-C800-4861-6ED659A2EC53}"/>
              </a:ext>
            </a:extLst>
          </p:cNvPr>
          <p:cNvSpPr>
            <a:spLocks noGrp="1"/>
          </p:cNvSpPr>
          <p:nvPr>
            <p:ph type="title"/>
          </p:nvPr>
        </p:nvSpPr>
        <p:spPr>
          <a:xfrm>
            <a:off x="1600199" y="1371600"/>
            <a:ext cx="7765473" cy="640080"/>
          </a:xfrm>
        </p:spPr>
        <p:txBody>
          <a:bodyPr rtlCol="0">
            <a:noAutofit/>
          </a:bodyPr>
          <a:lstStyle/>
          <a:p>
            <a:pPr lvl="0"/>
            <a:r>
              <a:rPr lang="da-DK" dirty="0"/>
              <a:t>Hvad er resultatet?</a:t>
            </a:r>
          </a:p>
        </p:txBody>
      </p:sp>
      <p:pic>
        <p:nvPicPr>
          <p:cNvPr id="47" name="Pladsholder til billede 46" descr="Person, der tegner en streg i en graf på et rent whiteboard">
            <a:extLst>
              <a:ext uri="{FF2B5EF4-FFF2-40B4-BE49-F238E27FC236}">
                <a16:creationId xmlns:a16="http://schemas.microsoft.com/office/drawing/2014/main" id="{3649CA7D-A843-F432-3908-605D5E23EC0E}"/>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a:off x="1709928" y="2105025"/>
            <a:ext cx="4178808" cy="3383280"/>
          </a:xfrm>
        </p:spPr>
      </p:pic>
      <p:sp>
        <p:nvSpPr>
          <p:cNvPr id="5" name="Pladsholder til tekst 4">
            <a:extLst>
              <a:ext uri="{FF2B5EF4-FFF2-40B4-BE49-F238E27FC236}">
                <a16:creationId xmlns:a16="http://schemas.microsoft.com/office/drawing/2014/main" id="{64550DB2-841C-FA58-2CC7-56BC7FCAE0E3}"/>
              </a:ext>
            </a:extLst>
          </p:cNvPr>
          <p:cNvSpPr>
            <a:spLocks noGrp="1"/>
          </p:cNvSpPr>
          <p:nvPr>
            <p:ph type="body" idx="1"/>
          </p:nvPr>
        </p:nvSpPr>
        <p:spPr>
          <a:xfrm>
            <a:off x="6226786" y="2103755"/>
            <a:ext cx="4699831" cy="3114790"/>
          </a:xfrm>
        </p:spPr>
        <p:txBody>
          <a:bodyPr rtlCol="0">
            <a:normAutofit/>
          </a:bodyPr>
          <a:lstStyle/>
          <a:p>
            <a:r>
              <a:rPr lang="da-DK" dirty="0"/>
              <a:t>Alt den data og viden skulle gerne kunne give kunderne en viden om forskellige energi optimeringer, det kan være forbrug på varme anlæggene vandforbrug Køre tid på ventilationsanlæggene, affald håndtering, rengøring osv. Der ligger ofte en stor  besparelse for kunden da gl vaner er en stor faktor.</a:t>
            </a:r>
          </a:p>
          <a:p>
            <a:pPr rtl="0"/>
            <a:endParaRPr lang="da-DK" dirty="0"/>
          </a:p>
        </p:txBody>
      </p:sp>
      <p:sp>
        <p:nvSpPr>
          <p:cNvPr id="2" name="Pladsholder til dato 1">
            <a:extLst>
              <a:ext uri="{FF2B5EF4-FFF2-40B4-BE49-F238E27FC236}">
                <a16:creationId xmlns:a16="http://schemas.microsoft.com/office/drawing/2014/main" id="{8512AB66-ADD9-A682-6C2E-0CD98F193ABD}"/>
              </a:ext>
            </a:extLst>
          </p:cNvPr>
          <p:cNvSpPr>
            <a:spLocks noGrp="1"/>
          </p:cNvSpPr>
          <p:nvPr>
            <p:ph type="dt" sz="half" idx="10"/>
          </p:nvPr>
        </p:nvSpPr>
        <p:spPr>
          <a:xfrm>
            <a:off x="838200" y="6356350"/>
            <a:ext cx="2743200" cy="365125"/>
          </a:xfrm>
        </p:spPr>
        <p:txBody>
          <a:bodyPr rtlCol="0"/>
          <a:lstStyle/>
          <a:p>
            <a:pPr rtl="0"/>
            <a:r>
              <a:rPr lang="da-DK"/>
              <a:t>20XX</a:t>
            </a:r>
            <a:endParaRPr lang="da-DK" dirty="0"/>
          </a:p>
        </p:txBody>
      </p:sp>
      <p:sp>
        <p:nvSpPr>
          <p:cNvPr id="3" name="Pladsholder til sidefod 2">
            <a:extLst>
              <a:ext uri="{FF2B5EF4-FFF2-40B4-BE49-F238E27FC236}">
                <a16:creationId xmlns:a16="http://schemas.microsoft.com/office/drawing/2014/main" id="{B9A59CC8-DB24-7B0A-AC70-ED2BBEBAC707}"/>
              </a:ext>
            </a:extLst>
          </p:cNvPr>
          <p:cNvSpPr>
            <a:spLocks noGrp="1"/>
          </p:cNvSpPr>
          <p:nvPr>
            <p:ph type="ftr" sz="quarter" idx="11"/>
          </p:nvPr>
        </p:nvSpPr>
        <p:spPr>
          <a:xfrm>
            <a:off x="4038600" y="6390218"/>
            <a:ext cx="4114800" cy="365125"/>
          </a:xfrm>
        </p:spPr>
        <p:txBody>
          <a:bodyPr rtlCol="0"/>
          <a:lstStyle/>
          <a:p>
            <a:pPr rtl="0"/>
            <a:r>
              <a:rPr lang="da-DK"/>
              <a:t>Contosos forretningsplan</a:t>
            </a:r>
            <a:endParaRPr lang="da-DK" dirty="0"/>
          </a:p>
        </p:txBody>
      </p:sp>
      <p:sp>
        <p:nvSpPr>
          <p:cNvPr id="8" name="Pladsholder til slidenummer 7">
            <a:extLst>
              <a:ext uri="{FF2B5EF4-FFF2-40B4-BE49-F238E27FC236}">
                <a16:creationId xmlns:a16="http://schemas.microsoft.com/office/drawing/2014/main" id="{E1BCA274-8FC1-9F56-561B-2460EE1CFDE0}"/>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a-DK" smtClean="0"/>
              <a:pPr rtl="0"/>
              <a:t>9</a:t>
            </a:fld>
            <a:endParaRPr lang="da-DK" dirty="0"/>
          </a:p>
        </p:txBody>
      </p:sp>
    </p:spTree>
    <p:extLst>
      <p:ext uri="{BB962C8B-B14F-4D97-AF65-F5344CB8AC3E}">
        <p14:creationId xmlns:p14="http://schemas.microsoft.com/office/powerpoint/2010/main" val="672298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6CD20-B345-F811-7877-323589B3CCA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B8C9C98-6983-01C0-3378-D82A0B1B79E3}"/>
              </a:ext>
            </a:extLst>
          </p:cNvPr>
          <p:cNvSpPr>
            <a:spLocks noGrp="1"/>
          </p:cNvSpPr>
          <p:nvPr>
            <p:ph type="title"/>
          </p:nvPr>
        </p:nvSpPr>
        <p:spPr>
          <a:xfrm>
            <a:off x="1052945" y="1099127"/>
            <a:ext cx="5902037" cy="1191491"/>
          </a:xfrm>
        </p:spPr>
        <p:txBody>
          <a:bodyPr rtlCol="0">
            <a:normAutofit/>
          </a:bodyPr>
          <a:lstStyle/>
          <a:p>
            <a:pPr lvl="0"/>
            <a:r>
              <a:rPr lang="da-DK" dirty="0"/>
              <a:t>Er der økonomi i Lortet?</a:t>
            </a:r>
          </a:p>
        </p:txBody>
      </p:sp>
      <p:pic>
        <p:nvPicPr>
          <p:cNvPr id="43" name="Pladsholder til billede 42" descr="Billede af to forretningsmænd, der tegner en graf&#10;">
            <a:extLst>
              <a:ext uri="{FF2B5EF4-FFF2-40B4-BE49-F238E27FC236}">
                <a16:creationId xmlns:a16="http://schemas.microsoft.com/office/drawing/2014/main" id="{829CD260-CA67-B15F-C235-9C5953D9A581}"/>
              </a:ext>
            </a:extLst>
          </p:cNvPr>
          <p:cNvPicPr>
            <a:picLocks noGrp="1" noChangeAspect="1"/>
          </p:cNvPicPr>
          <p:nvPr>
            <p:ph type="pic" sz="quarter" idx="15"/>
          </p:nvPr>
        </p:nvPicPr>
        <p:blipFill rotWithShape="1">
          <a:blip r:embed="rId3" cstate="print">
            <a:extLst>
              <a:ext uri="{28A0092B-C50C-407E-A947-70E740481C1C}">
                <a14:useLocalDpi xmlns:a14="http://schemas.microsoft.com/office/drawing/2010/main"/>
              </a:ext>
            </a:extLst>
          </a:blip>
          <a:srcRect/>
          <a:stretch/>
        </p:blipFill>
        <p:spPr>
          <a:xfrm>
            <a:off x="6208776" y="1289304"/>
            <a:ext cx="4572000" cy="4334256"/>
          </a:xfrm>
        </p:spPr>
      </p:pic>
      <p:sp>
        <p:nvSpPr>
          <p:cNvPr id="36" name="Pladsholder til dato 35">
            <a:extLst>
              <a:ext uri="{FF2B5EF4-FFF2-40B4-BE49-F238E27FC236}">
                <a16:creationId xmlns:a16="http://schemas.microsoft.com/office/drawing/2014/main" id="{BA86DBB3-20F4-3CCE-7F07-A3E3B0529AB7}"/>
              </a:ext>
            </a:extLst>
          </p:cNvPr>
          <p:cNvSpPr>
            <a:spLocks noGrp="1"/>
          </p:cNvSpPr>
          <p:nvPr>
            <p:ph type="dt" sz="half" idx="10"/>
          </p:nvPr>
        </p:nvSpPr>
        <p:spPr>
          <a:xfrm>
            <a:off x="838200" y="6356350"/>
            <a:ext cx="2743200" cy="365125"/>
          </a:xfrm>
        </p:spPr>
        <p:txBody>
          <a:bodyPr rtlCol="0"/>
          <a:lstStyle/>
          <a:p>
            <a:pPr rtl="0"/>
            <a:r>
              <a:rPr lang="da-DK"/>
              <a:t>20XX</a:t>
            </a:r>
          </a:p>
        </p:txBody>
      </p:sp>
      <p:sp>
        <p:nvSpPr>
          <p:cNvPr id="37" name="Pladsholder til sidefod 36">
            <a:extLst>
              <a:ext uri="{FF2B5EF4-FFF2-40B4-BE49-F238E27FC236}">
                <a16:creationId xmlns:a16="http://schemas.microsoft.com/office/drawing/2014/main" id="{D96A9769-97C5-CD18-DA10-4F1CD4E240A8}"/>
              </a:ext>
            </a:extLst>
          </p:cNvPr>
          <p:cNvSpPr>
            <a:spLocks noGrp="1"/>
          </p:cNvSpPr>
          <p:nvPr>
            <p:ph type="ftr" sz="quarter" idx="11"/>
          </p:nvPr>
        </p:nvSpPr>
        <p:spPr>
          <a:xfrm>
            <a:off x="4038600" y="6356350"/>
            <a:ext cx="4114800" cy="365125"/>
          </a:xfrm>
        </p:spPr>
        <p:txBody>
          <a:bodyPr rtlCol="0"/>
          <a:lstStyle/>
          <a:p>
            <a:pPr rtl="0"/>
            <a:r>
              <a:rPr lang="da-DK"/>
              <a:t>Contosos forretningsplan</a:t>
            </a:r>
          </a:p>
        </p:txBody>
      </p:sp>
      <p:sp>
        <p:nvSpPr>
          <p:cNvPr id="38" name="Pladsholder til slidenummer 37">
            <a:extLst>
              <a:ext uri="{FF2B5EF4-FFF2-40B4-BE49-F238E27FC236}">
                <a16:creationId xmlns:a16="http://schemas.microsoft.com/office/drawing/2014/main" id="{F00A9A7E-5AC2-1D35-3183-6AE42BDA8817}"/>
              </a:ext>
            </a:extLst>
          </p:cNvPr>
          <p:cNvSpPr>
            <a:spLocks noGrp="1"/>
          </p:cNvSpPr>
          <p:nvPr>
            <p:ph type="sldNum" sz="quarter" idx="12"/>
          </p:nvPr>
        </p:nvSpPr>
        <p:spPr>
          <a:xfrm>
            <a:off x="8610600" y="6356350"/>
            <a:ext cx="2743200" cy="365125"/>
          </a:xfrm>
        </p:spPr>
        <p:txBody>
          <a:bodyPr rtlCol="0"/>
          <a:lstStyle/>
          <a:p>
            <a:pPr rtl="0"/>
            <a:fld id="{B5CEABB6-07DC-46E8-9B57-56EC44A396E5}" type="slidenum">
              <a:rPr lang="da-DK" smtClean="0"/>
              <a:pPr rtl="0"/>
              <a:t>10</a:t>
            </a:fld>
            <a:endParaRPr lang="da-DK"/>
          </a:p>
        </p:txBody>
      </p:sp>
      <p:sp>
        <p:nvSpPr>
          <p:cNvPr id="4" name="Pladsholder til indhold 3">
            <a:extLst>
              <a:ext uri="{FF2B5EF4-FFF2-40B4-BE49-F238E27FC236}">
                <a16:creationId xmlns:a16="http://schemas.microsoft.com/office/drawing/2014/main" id="{63840C7F-22C1-222A-FB32-CB43AB3F280B}"/>
              </a:ext>
            </a:extLst>
          </p:cNvPr>
          <p:cNvSpPr>
            <a:spLocks noGrp="1"/>
          </p:cNvSpPr>
          <p:nvPr>
            <p:ph sz="half" idx="2"/>
          </p:nvPr>
        </p:nvSpPr>
        <p:spPr>
          <a:xfrm>
            <a:off x="1298447" y="2660073"/>
            <a:ext cx="4372679" cy="2963487"/>
          </a:xfrm>
        </p:spPr>
        <p:txBody>
          <a:bodyPr/>
          <a:lstStyle/>
          <a:p>
            <a:r>
              <a:rPr lang="da-DK" dirty="0"/>
              <a:t>Ja for satan!!! Det er det ikke kun for kunderne med også for installatøren, det er vigtig at man har for øje at VVS-lærlingene, svendene og firmaet er konsulenter der enligt har pligt til at oplyse kunderne om energi optimering og løsningsforslag, det giver en god oplevelse for kunden og viser at firmaet er seriøse og klima beviste.</a:t>
            </a:r>
          </a:p>
          <a:p>
            <a:endParaRPr lang="da-DK" dirty="0"/>
          </a:p>
        </p:txBody>
      </p:sp>
    </p:spTree>
    <p:extLst>
      <p:ext uri="{BB962C8B-B14F-4D97-AF65-F5344CB8AC3E}">
        <p14:creationId xmlns:p14="http://schemas.microsoft.com/office/powerpoint/2010/main" val="1857769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B9B46DD1-AF77-E602-885F-DB40D80A2ABF}"/>
              </a:ext>
            </a:extLst>
          </p:cNvPr>
          <p:cNvSpPr>
            <a:spLocks noGrp="1"/>
          </p:cNvSpPr>
          <p:nvPr>
            <p:ph idx="1"/>
          </p:nvPr>
        </p:nvSpPr>
        <p:spPr>
          <a:xfrm>
            <a:off x="838200" y="350982"/>
            <a:ext cx="10515600" cy="5536548"/>
          </a:xfrm>
        </p:spPr>
        <p:txBody>
          <a:bodyPr/>
          <a:lstStyle/>
          <a:p>
            <a:r>
              <a:rPr lang="da-DK" sz="2000" dirty="0"/>
              <a:t>Vi har lavet et godt samarbejde med Videncenteret for bæredygtighed om at lån udstyr til data opsamling og lave databehandling, Carsten Schmidt fra videncenteret er villig til at komme og vise hele sæt oppet hvor der bliver plasteret forskellige sensor på varme anlæg, ventilationsanlæg, døre, støj måler, lys sensor osv. Sensorerne sidder så i en uge og opsamler data hvor man der efter samler alt data og laver grafer og analyser dette, ud fra de kan de så lave beregninger på div. Optimerings forslag.</a:t>
            </a:r>
          </a:p>
          <a:p>
            <a:endParaRPr lang="da-DK" dirty="0"/>
          </a:p>
        </p:txBody>
      </p:sp>
      <p:sp>
        <p:nvSpPr>
          <p:cNvPr id="4" name="Pladsholder til dato 3">
            <a:extLst>
              <a:ext uri="{FF2B5EF4-FFF2-40B4-BE49-F238E27FC236}">
                <a16:creationId xmlns:a16="http://schemas.microsoft.com/office/drawing/2014/main" id="{88C4245F-A78E-3136-2D1A-A3A77335632D}"/>
              </a:ext>
            </a:extLst>
          </p:cNvPr>
          <p:cNvSpPr>
            <a:spLocks noGrp="1"/>
          </p:cNvSpPr>
          <p:nvPr>
            <p:ph type="dt" sz="half" idx="10"/>
          </p:nvPr>
        </p:nvSpPr>
        <p:spPr/>
        <p:txBody>
          <a:bodyPr/>
          <a:lstStyle/>
          <a:p>
            <a:pPr rtl="0"/>
            <a:r>
              <a:rPr lang="da-DK" noProof="0"/>
              <a:t>20XX</a:t>
            </a:r>
          </a:p>
        </p:txBody>
      </p:sp>
      <p:sp>
        <p:nvSpPr>
          <p:cNvPr id="5" name="Pladsholder til sidefod 4">
            <a:extLst>
              <a:ext uri="{FF2B5EF4-FFF2-40B4-BE49-F238E27FC236}">
                <a16:creationId xmlns:a16="http://schemas.microsoft.com/office/drawing/2014/main" id="{34B01E5B-A546-B58D-89B3-51EEEB030777}"/>
              </a:ext>
            </a:extLst>
          </p:cNvPr>
          <p:cNvSpPr>
            <a:spLocks noGrp="1"/>
          </p:cNvSpPr>
          <p:nvPr>
            <p:ph type="ftr" sz="quarter" idx="11"/>
          </p:nvPr>
        </p:nvSpPr>
        <p:spPr/>
        <p:txBody>
          <a:bodyPr/>
          <a:lstStyle/>
          <a:p>
            <a:pPr rtl="0"/>
            <a:r>
              <a:rPr lang="da-DK" noProof="0"/>
              <a:t>Contosos forretningsplan</a:t>
            </a:r>
          </a:p>
        </p:txBody>
      </p:sp>
      <p:sp>
        <p:nvSpPr>
          <p:cNvPr id="6" name="Pladsholder til slidenummer 5">
            <a:extLst>
              <a:ext uri="{FF2B5EF4-FFF2-40B4-BE49-F238E27FC236}">
                <a16:creationId xmlns:a16="http://schemas.microsoft.com/office/drawing/2014/main" id="{39B8F064-7155-CC90-1BE2-8306F4092841}"/>
              </a:ext>
            </a:extLst>
          </p:cNvPr>
          <p:cNvSpPr>
            <a:spLocks noGrp="1"/>
          </p:cNvSpPr>
          <p:nvPr>
            <p:ph type="sldNum" sz="quarter" idx="12"/>
          </p:nvPr>
        </p:nvSpPr>
        <p:spPr/>
        <p:txBody>
          <a:bodyPr/>
          <a:lstStyle/>
          <a:p>
            <a:pPr rtl="0"/>
            <a:fld id="{B5CEABB6-07DC-46E8-9B57-56EC44A396E5}" type="slidenum">
              <a:rPr lang="da-DK" noProof="0" smtClean="0"/>
              <a:t>11</a:t>
            </a:fld>
            <a:endParaRPr lang="da-DK" noProof="0"/>
          </a:p>
        </p:txBody>
      </p:sp>
      <p:pic>
        <p:nvPicPr>
          <p:cNvPr id="7" name="Billede 6" descr="Iot 5G">
            <a:extLst>
              <a:ext uri="{FF2B5EF4-FFF2-40B4-BE49-F238E27FC236}">
                <a16:creationId xmlns:a16="http://schemas.microsoft.com/office/drawing/2014/main" id="{4575B9E2-99E4-4D27-3EB8-E023E61C96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32245" y="2147858"/>
            <a:ext cx="8127509" cy="3922752"/>
          </a:xfrm>
          <a:prstGeom prst="rect">
            <a:avLst/>
          </a:prstGeom>
          <a:noFill/>
          <a:ln>
            <a:noFill/>
          </a:ln>
        </p:spPr>
      </p:pic>
    </p:spTree>
    <p:extLst>
      <p:ext uri="{BB962C8B-B14F-4D97-AF65-F5344CB8AC3E}">
        <p14:creationId xmlns:p14="http://schemas.microsoft.com/office/powerpoint/2010/main" val="135331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B8E39C-4761-B732-6334-80384560403C}"/>
              </a:ext>
            </a:extLst>
          </p:cNvPr>
          <p:cNvSpPr>
            <a:spLocks noGrp="1"/>
          </p:cNvSpPr>
          <p:nvPr>
            <p:ph type="title"/>
          </p:nvPr>
        </p:nvSpPr>
        <p:spPr/>
        <p:txBody>
          <a:bodyPr>
            <a:normAutofit fontScale="90000"/>
          </a:bodyPr>
          <a:lstStyle/>
          <a:p>
            <a:pPr algn="ctr"/>
            <a:r>
              <a:rPr lang="da-DK" dirty="0"/>
              <a:t>Læringsmål</a:t>
            </a:r>
          </a:p>
        </p:txBody>
      </p:sp>
      <p:sp>
        <p:nvSpPr>
          <p:cNvPr id="3" name="Pladsholder til dato 2">
            <a:extLst>
              <a:ext uri="{FF2B5EF4-FFF2-40B4-BE49-F238E27FC236}">
                <a16:creationId xmlns:a16="http://schemas.microsoft.com/office/drawing/2014/main" id="{3C4DAB5B-F42F-BDB7-29AD-0D2ACD3AF72A}"/>
              </a:ext>
            </a:extLst>
          </p:cNvPr>
          <p:cNvSpPr>
            <a:spLocks noGrp="1"/>
          </p:cNvSpPr>
          <p:nvPr>
            <p:ph type="dt" sz="half" idx="10"/>
          </p:nvPr>
        </p:nvSpPr>
        <p:spPr/>
        <p:txBody>
          <a:bodyPr/>
          <a:lstStyle/>
          <a:p>
            <a:pPr rtl="0"/>
            <a:r>
              <a:rPr lang="da-DK" noProof="0"/>
              <a:t>20XX</a:t>
            </a:r>
          </a:p>
        </p:txBody>
      </p:sp>
      <p:sp>
        <p:nvSpPr>
          <p:cNvPr id="4" name="Pladsholder til sidefod 3">
            <a:extLst>
              <a:ext uri="{FF2B5EF4-FFF2-40B4-BE49-F238E27FC236}">
                <a16:creationId xmlns:a16="http://schemas.microsoft.com/office/drawing/2014/main" id="{3F2AF46C-70AD-B932-6215-E5DC6CC3490F}"/>
              </a:ext>
            </a:extLst>
          </p:cNvPr>
          <p:cNvSpPr>
            <a:spLocks noGrp="1"/>
          </p:cNvSpPr>
          <p:nvPr>
            <p:ph type="ftr" sz="quarter" idx="11"/>
          </p:nvPr>
        </p:nvSpPr>
        <p:spPr/>
        <p:txBody>
          <a:bodyPr/>
          <a:lstStyle/>
          <a:p>
            <a:pPr rtl="0"/>
            <a:r>
              <a:rPr lang="da-DK" noProof="0"/>
              <a:t>Contosos forretningsplan</a:t>
            </a:r>
          </a:p>
        </p:txBody>
      </p:sp>
      <p:sp>
        <p:nvSpPr>
          <p:cNvPr id="5" name="Pladsholder til slidenummer 4">
            <a:extLst>
              <a:ext uri="{FF2B5EF4-FFF2-40B4-BE49-F238E27FC236}">
                <a16:creationId xmlns:a16="http://schemas.microsoft.com/office/drawing/2014/main" id="{B72724BE-BD0C-8904-A15E-02AB380CE650}"/>
              </a:ext>
            </a:extLst>
          </p:cNvPr>
          <p:cNvSpPr>
            <a:spLocks noGrp="1"/>
          </p:cNvSpPr>
          <p:nvPr>
            <p:ph type="sldNum" sz="quarter" idx="12"/>
          </p:nvPr>
        </p:nvSpPr>
        <p:spPr/>
        <p:txBody>
          <a:bodyPr/>
          <a:lstStyle/>
          <a:p>
            <a:pPr rtl="0"/>
            <a:fld id="{B5CEABB6-07DC-46E8-9B57-56EC44A396E5}" type="slidenum">
              <a:rPr lang="da-DK" noProof="0" smtClean="0"/>
              <a:t>12</a:t>
            </a:fld>
            <a:endParaRPr lang="da-DK" noProof="0"/>
          </a:p>
        </p:txBody>
      </p:sp>
      <p:graphicFrame>
        <p:nvGraphicFramePr>
          <p:cNvPr id="9" name="Pladsholder til SmartArt 8">
            <a:extLst>
              <a:ext uri="{FF2B5EF4-FFF2-40B4-BE49-F238E27FC236}">
                <a16:creationId xmlns:a16="http://schemas.microsoft.com/office/drawing/2014/main" id="{83387D0C-C723-A2EE-B3FB-98FF685E2F6C}"/>
              </a:ext>
            </a:extLst>
          </p:cNvPr>
          <p:cNvGraphicFramePr>
            <a:graphicFrameLocks noGrp="1"/>
          </p:cNvGraphicFramePr>
          <p:nvPr>
            <p:ph type="dgm" sz="quarter" idx="27"/>
            <p:extLst>
              <p:ext uri="{D42A27DB-BD31-4B8C-83A1-F6EECF244321}">
                <p14:modId xmlns:p14="http://schemas.microsoft.com/office/powerpoint/2010/main" val="2572678349"/>
              </p:ext>
            </p:extLst>
          </p:nvPr>
        </p:nvGraphicFramePr>
        <p:xfrm>
          <a:off x="1087438" y="2038350"/>
          <a:ext cx="10515600" cy="39608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kstfelt 7">
            <a:extLst>
              <a:ext uri="{FF2B5EF4-FFF2-40B4-BE49-F238E27FC236}">
                <a16:creationId xmlns:a16="http://schemas.microsoft.com/office/drawing/2014/main" id="{2C14FAB2-557B-3998-D0B5-C831F846AE7C}"/>
              </a:ext>
            </a:extLst>
          </p:cNvPr>
          <p:cNvSpPr txBox="1"/>
          <p:nvPr/>
        </p:nvSpPr>
        <p:spPr>
          <a:xfrm>
            <a:off x="974436" y="1974510"/>
            <a:ext cx="10515600" cy="4088492"/>
          </a:xfrm>
          <a:prstGeom prst="rect">
            <a:avLst/>
          </a:prstGeom>
          <a:noFill/>
        </p:spPr>
        <p:txBody>
          <a:bodyPr wrap="square">
            <a:spAutoFit/>
          </a:bodyPr>
          <a:lstStyle/>
          <a:p>
            <a:pPr marL="342900" lvl="0" indent="-342900">
              <a:buFont typeface="Arial" panose="020B0604020202020204" pitchFamily="34" charset="0"/>
              <a:buChar char="•"/>
            </a:pPr>
            <a:r>
              <a:rPr lang="da-DK" sz="2400" dirty="0"/>
              <a:t>Du har kendskab til opbygningen af et </a:t>
            </a:r>
            <a:r>
              <a:rPr lang="da-DK" sz="2400" dirty="0" err="1"/>
              <a:t>IoT</a:t>
            </a:r>
            <a:r>
              <a:rPr lang="da-DK" sz="2400" dirty="0"/>
              <a:t>-netværk og -sensorer.</a:t>
            </a:r>
          </a:p>
          <a:p>
            <a:pPr marL="342900" lvl="0" indent="-342900">
              <a:buFont typeface="Arial" panose="020B0604020202020204" pitchFamily="34" charset="0"/>
              <a:buChar char="•"/>
            </a:pPr>
            <a:r>
              <a:rPr lang="da-DK" sz="2400" dirty="0"/>
              <a:t>Du kan installere simple </a:t>
            </a:r>
            <a:r>
              <a:rPr lang="da-DK" sz="2400" dirty="0" err="1"/>
              <a:t>IoT</a:t>
            </a:r>
            <a:r>
              <a:rPr lang="da-DK" sz="2400" dirty="0"/>
              <a:t>-sensorer, sikre måling af valide data og udvælge sensorer til en konkret opgave.</a:t>
            </a:r>
          </a:p>
          <a:p>
            <a:pPr marL="342900" lvl="0" indent="-342900">
              <a:buFont typeface="Arial" panose="020B0604020202020204" pitchFamily="34" charset="0"/>
              <a:buChar char="•"/>
            </a:pPr>
            <a:r>
              <a:rPr lang="da-DK" sz="2400" dirty="0"/>
              <a:t>Du kan give konkrete eksempler på, hvordan </a:t>
            </a:r>
            <a:r>
              <a:rPr lang="da-DK" sz="2400" dirty="0" err="1"/>
              <a:t>IoT</a:t>
            </a:r>
            <a:r>
              <a:rPr lang="da-DK" sz="2400" dirty="0"/>
              <a:t>, inden for byggeriet, kan anvendes til at sikre ressourcebesparende løsninger og måle indeklima.</a:t>
            </a:r>
          </a:p>
          <a:p>
            <a:pPr marL="342900" lvl="0" indent="-342900">
              <a:buFont typeface="Arial" panose="020B0604020202020204" pitchFamily="34" charset="0"/>
              <a:buChar char="•"/>
            </a:pPr>
            <a:r>
              <a:rPr lang="da-DK" sz="2400" dirty="0"/>
              <a:t>Du har gennemført en simpel opsamling, analyse og visualisering data opsamlet </a:t>
            </a:r>
            <a:r>
              <a:rPr lang="da-DK" sz="2400" dirty="0" err="1"/>
              <a:t>IoT</a:t>
            </a:r>
            <a:r>
              <a:rPr lang="da-DK" sz="2400" dirty="0"/>
              <a:t>-sensorer.</a:t>
            </a:r>
          </a:p>
          <a:p>
            <a:pPr marL="342900" lvl="0" indent="-342900">
              <a:buFont typeface="Arial" panose="020B0604020202020204" pitchFamily="34" charset="0"/>
              <a:buChar char="•"/>
            </a:pPr>
            <a:r>
              <a:rPr lang="da-DK" sz="2400" dirty="0"/>
              <a:t>Du har kendskab til generativ AI og praktisk erfaring med anvendelse af AI til databehandling.</a:t>
            </a:r>
          </a:p>
          <a:p>
            <a:pPr marL="342900" lvl="0" indent="-342900">
              <a:buFont typeface="Arial" panose="020B0604020202020204" pitchFamily="34" charset="0"/>
              <a:buChar char="•"/>
            </a:pPr>
            <a:r>
              <a:rPr lang="da-DK" sz="2400" dirty="0"/>
              <a:t>Du er introduceret til strategier, som kan sikre </a:t>
            </a:r>
            <a:r>
              <a:rPr lang="da-DK" sz="2400" dirty="0" err="1"/>
              <a:t>IoT</a:t>
            </a:r>
            <a:r>
              <a:rPr lang="da-DK" sz="2400" dirty="0"/>
              <a:t>-løsninger mod </a:t>
            </a:r>
            <a:r>
              <a:rPr lang="da-DK" sz="2400" dirty="0" err="1"/>
              <a:t>cybertrusler</a:t>
            </a:r>
            <a:r>
              <a:rPr lang="da-DK" sz="2400" dirty="0"/>
              <a:t>.</a:t>
            </a:r>
          </a:p>
          <a:p>
            <a:pPr marL="342900" lvl="0" indent="-342900">
              <a:lnSpc>
                <a:spcPct val="115000"/>
              </a:lnSpc>
              <a:spcAft>
                <a:spcPts val="800"/>
              </a:spcAft>
              <a:buSzPts val="1000"/>
              <a:buFont typeface="Symbol" panose="05050102010706020507" pitchFamily="18" charset="2"/>
              <a:buChar char=""/>
              <a:tabLst>
                <a:tab pos="457200" algn="l"/>
              </a:tabLst>
            </a:pPr>
            <a:endParaRPr lang="da-DK"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650198"/>
      </p:ext>
    </p:extLst>
  </p:cSld>
  <p:clrMapOvr>
    <a:masterClrMapping/>
  </p:clrMapOvr>
</p:sld>
</file>

<file path=ppt/theme/theme1.xml><?xml version="1.0" encoding="utf-8"?>
<a:theme xmlns:a="http://schemas.openxmlformats.org/drawingml/2006/main" name="Office-tema">
  <a:themeElements>
    <a:clrScheme name="Custom 84">
      <a:dk1>
        <a:sysClr val="windowText" lastClr="000000"/>
      </a:dk1>
      <a:lt1>
        <a:sysClr val="window" lastClr="FFFFFF"/>
      </a:lt1>
      <a:dk2>
        <a:srgbClr val="44546A"/>
      </a:dk2>
      <a:lt2>
        <a:srgbClr val="E7E6E6"/>
      </a:lt2>
      <a:accent1>
        <a:srgbClr val="F2E6D8"/>
      </a:accent1>
      <a:accent2>
        <a:srgbClr val="8C3A27"/>
      </a:accent2>
      <a:accent3>
        <a:srgbClr val="F0C8BC"/>
      </a:accent3>
      <a:accent4>
        <a:srgbClr val="D9A491"/>
      </a:accent4>
      <a:accent5>
        <a:srgbClr val="FFF7F5"/>
      </a:accent5>
      <a:accent6>
        <a:srgbClr val="18401F"/>
      </a:accent6>
      <a:hlink>
        <a:srgbClr val="0563C1"/>
      </a:hlink>
      <a:folHlink>
        <a:srgbClr val="954F72"/>
      </a:folHlink>
    </a:clrScheme>
    <a:fontScheme name="Custom 119">
      <a:majorFont>
        <a:latin typeface="Tisa Offc Serif Pro"/>
        <a:ea typeface=""/>
        <a:cs typeface=""/>
      </a:majorFont>
      <a:minorFont>
        <a:latin typeface="Quire Sans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9945424_TF10081922_Win32" id="{8F0ACF70-C091-49B4-A378-1D2CEDF4DADC}" vid="{ED758AC6-5997-49FF-B266-520C3500272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2dd47a9-bcb7-4e75-bebd-7eb8829d2d8a" xsi:nil="true"/>
    <lcf76f155ced4ddcb4097134ff3c332f xmlns="cd289c43-837e-45f8-8801-adb84d2225b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20B9C09282CE424BA00C7E5122D50358" ma:contentTypeVersion="14" ma:contentTypeDescription="Opret et nyt dokument." ma:contentTypeScope="" ma:versionID="9368385fd63b34e010e16e0f8b037594">
  <xsd:schema xmlns:xsd="http://www.w3.org/2001/XMLSchema" xmlns:xs="http://www.w3.org/2001/XMLSchema" xmlns:p="http://schemas.microsoft.com/office/2006/metadata/properties" xmlns:ns2="cd289c43-837e-45f8-8801-adb84d2225b5" xmlns:ns3="e2dd47a9-bcb7-4e75-bebd-7eb8829d2d8a" targetNamespace="http://schemas.microsoft.com/office/2006/metadata/properties" ma:root="true" ma:fieldsID="0ad4801685a1d8b72a746117da59cab7" ns2:_="" ns3:_="">
    <xsd:import namespace="cd289c43-837e-45f8-8801-adb84d2225b5"/>
    <xsd:import namespace="e2dd47a9-bcb7-4e75-bebd-7eb8829d2d8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289c43-837e-45f8-8801-adb84d2225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ledmærker" ma:readOnly="false" ma:fieldId="{5cf76f15-5ced-4ddc-b409-7134ff3c332f}" ma:taxonomyMulti="true" ma:sspId="db5eb320-0654-4fb0-92ed-d3080570d79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d47a9-bcb7-4e75-bebd-7eb8829d2d8a"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efc097e-b9fc-4e6b-a9d8-b2a845b581df}" ma:internalName="TaxCatchAll" ma:showField="CatchAllData" ma:web="e2dd47a9-bcb7-4e75-bebd-7eb8829d2d8a">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E94EF9C-37D7-43D3-8ABF-F4762A9116D8}">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 ds:uri="e2dd47a9-bcb7-4e75-bebd-7eb8829d2d8a"/>
    <ds:schemaRef ds:uri="cd289c43-837e-45f8-8801-adb84d2225b5"/>
  </ds:schemaRefs>
</ds:datastoreItem>
</file>

<file path=customXml/itemProps2.xml><?xml version="1.0" encoding="utf-8"?>
<ds:datastoreItem xmlns:ds="http://schemas.openxmlformats.org/officeDocument/2006/customXml" ds:itemID="{BCC3022A-70F1-4B7E-97CD-F6F1ACAD797D}">
  <ds:schemaRefs>
    <ds:schemaRef ds:uri="http://schemas.microsoft.com/sharepoint/v3/contenttype/forms"/>
  </ds:schemaRefs>
</ds:datastoreItem>
</file>

<file path=customXml/itemProps3.xml><?xml version="1.0" encoding="utf-8"?>
<ds:datastoreItem xmlns:ds="http://schemas.openxmlformats.org/officeDocument/2006/customXml" ds:itemID="{61B2152D-925A-4BF3-937F-A1E66E58E2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289c43-837e-45f8-8801-adb84d2225b5"/>
    <ds:schemaRef ds:uri="e2dd47a9-bcb7-4e75-bebd-7eb8829d2d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{297A8EA0-288D-44D7-88AF-D5ECC6BB1332}TF96423eb0-8e02-4a99-b83b-bc60d19202d5404295cf_win32-95c005f2a8e1</Template>
  <TotalTime>90</TotalTime>
  <Words>811</Words>
  <Application>Microsoft Office PowerPoint</Application>
  <PresentationFormat>Widescreen</PresentationFormat>
  <Paragraphs>71</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Office-tema</vt:lpstr>
      <vt:lpstr>VVS OG Energi GF2 Erhvervsinformatik</vt:lpstr>
      <vt:lpstr>Hvad er Erhvervsinformatik? </vt:lpstr>
      <vt:lpstr>Hvad skal vi bruge det til? </vt:lpstr>
      <vt:lpstr>Hvem kunne evt. drage nytte af det?</vt:lpstr>
      <vt:lpstr>Hvor ville det kunne give mening at implementere det? </vt:lpstr>
      <vt:lpstr>Private eller industri?</vt:lpstr>
      <vt:lpstr>Hvem skal kunne håndtere dette?</vt:lpstr>
      <vt:lpstr>Hvordan håndterer vi det?</vt:lpstr>
      <vt:lpstr>Hvad er resultatet?</vt:lpstr>
      <vt:lpstr>Er der økonomi i Lortet?</vt:lpstr>
      <vt:lpstr>PowerPoint Presentation</vt:lpstr>
      <vt:lpstr>Læringsmål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Erik Lindbæk Andersen</dc:creator>
  <cp:lastModifiedBy>Erik Lindbæk Andersen</cp:lastModifiedBy>
  <cp:revision>8</cp:revision>
  <dcterms:created xsi:type="dcterms:W3CDTF">2026-04-21T10:41:08Z</dcterms:created>
  <dcterms:modified xsi:type="dcterms:W3CDTF">2026-06-01T06:30:03Z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0x01010020B9C09282CE424BA00C7E5122D50358</vt:lpwstr>
  </property>
  <property fmtid="{D5CDD505-2E9C-101B-9397-08002B2CF9AE}" pid="3" name="MediaServiceImageTags">
    <vt:lpwstr/>
  </property>
</Properties>
</file>