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s Tolstrup Højgaard" userId="ca314920-e38e-4465-aef5-11a67e47e7bc" providerId="ADAL" clId="{5C904EAA-3834-443B-A720-85EB7C2C6E93}"/>
    <pc:docChg chg="modSld">
      <pc:chgData name="Mads Tolstrup Højgaard" userId="ca314920-e38e-4465-aef5-11a67e47e7bc" providerId="ADAL" clId="{5C904EAA-3834-443B-A720-85EB7C2C6E93}" dt="2025-08-04T08:27:31.102" v="29" actId="20577"/>
      <pc:docMkLst>
        <pc:docMk/>
      </pc:docMkLst>
      <pc:sldChg chg="modSp mod">
        <pc:chgData name="Mads Tolstrup Højgaard" userId="ca314920-e38e-4465-aef5-11a67e47e7bc" providerId="ADAL" clId="{5C904EAA-3834-443B-A720-85EB7C2C6E93}" dt="2025-08-04T08:27:31.102" v="29" actId="20577"/>
        <pc:sldMkLst>
          <pc:docMk/>
          <pc:sldMk cId="0" sldId="257"/>
        </pc:sldMkLst>
        <pc:spChg chg="mod">
          <ac:chgData name="Mads Tolstrup Højgaard" userId="ca314920-e38e-4465-aef5-11a67e47e7bc" providerId="ADAL" clId="{5C904EAA-3834-443B-A720-85EB7C2C6E93}" dt="2025-08-04T08:27:31.102" v="29" actId="20577"/>
          <ac:spMkLst>
            <pc:docMk/>
            <pc:sldMk cId="0" sldId="257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2985571" cy="91440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5162" y="274320"/>
            <a:ext cx="1505053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10312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6600"/>
                </a:solidFill>
              </a:defRPr>
            </a:pPr>
            <a:r>
              <a:t>MISSION BÆREDYGTIGHED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004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Et aktivt undervisningsforløb for Lager &amp; Terminal-elever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442CE70-F76C-9B76-24E3-050CA8015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255" y="6199071"/>
            <a:ext cx="2515812" cy="48768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56D96D8-8DA2-C6EB-5BE5-D0F3F2297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0340" y="6010628"/>
            <a:ext cx="1054699" cy="6584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91440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📅 Dagens 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15035"/>
            <a:ext cx="4428072" cy="45082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defRPr sz="2000"/>
            </a:pPr>
            <a:r>
              <a:rPr dirty="0"/>
              <a:t>0</a:t>
            </a:r>
            <a:r>
              <a:rPr lang="da-DK" dirty="0"/>
              <a:t>8</a:t>
            </a:r>
            <a:r>
              <a:rPr dirty="0"/>
              <a:t>.</a:t>
            </a:r>
            <a:r>
              <a:rPr lang="da-DK" dirty="0"/>
              <a:t>1</a:t>
            </a:r>
            <a:r>
              <a:rPr dirty="0"/>
              <a:t>0 – 0</a:t>
            </a:r>
            <a:r>
              <a:rPr lang="da-DK" dirty="0"/>
              <a:t>8</a:t>
            </a:r>
            <a:r>
              <a:rPr dirty="0"/>
              <a:t>.</a:t>
            </a:r>
            <a:r>
              <a:rPr lang="da-DK" dirty="0"/>
              <a:t>4</a:t>
            </a:r>
            <a:r>
              <a:rPr dirty="0"/>
              <a:t>0: Intro &amp; </a:t>
            </a:r>
            <a:r>
              <a:rPr dirty="0" err="1"/>
              <a:t>holdningsøvelse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0</a:t>
            </a:r>
            <a:r>
              <a:rPr lang="da-DK" dirty="0"/>
              <a:t>8</a:t>
            </a:r>
            <a:r>
              <a:rPr dirty="0"/>
              <a:t>.</a:t>
            </a:r>
            <a:r>
              <a:rPr lang="da-DK" dirty="0"/>
              <a:t>4</a:t>
            </a:r>
            <a:r>
              <a:rPr dirty="0"/>
              <a:t>0 – </a:t>
            </a:r>
            <a:r>
              <a:rPr lang="da-DK" dirty="0"/>
              <a:t>09</a:t>
            </a:r>
            <a:r>
              <a:rPr dirty="0"/>
              <a:t>.</a:t>
            </a:r>
            <a:r>
              <a:rPr lang="da-DK" dirty="0"/>
              <a:t>45</a:t>
            </a:r>
            <a:r>
              <a:rPr dirty="0"/>
              <a:t>: Grupp</a:t>
            </a:r>
            <a:r>
              <a:rPr lang="da-DK" dirty="0"/>
              <a:t>e</a:t>
            </a:r>
            <a:r>
              <a:rPr dirty="0" err="1"/>
              <a:t>dannelse</a:t>
            </a:r>
            <a:r>
              <a:rPr dirty="0"/>
              <a:t> og </a:t>
            </a:r>
            <a:r>
              <a:rPr dirty="0" err="1"/>
              <a:t>emnevalg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10.0</a:t>
            </a:r>
            <a:r>
              <a:rPr lang="da-DK" dirty="0"/>
              <a:t>5</a:t>
            </a:r>
            <a:r>
              <a:rPr dirty="0"/>
              <a:t> – 12.00: Case-</a:t>
            </a:r>
            <a:r>
              <a:rPr dirty="0" err="1"/>
              <a:t>spil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research</a:t>
            </a:r>
          </a:p>
          <a:p>
            <a:pPr>
              <a:lnSpc>
                <a:spcPct val="200000"/>
              </a:lnSpc>
            </a:pPr>
            <a:r>
              <a:rPr dirty="0"/>
              <a:t>12.00 – 12.30: </a:t>
            </a:r>
            <a:r>
              <a:rPr dirty="0" err="1"/>
              <a:t>Frokost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12.30 – 13.45: </a:t>
            </a:r>
            <a:r>
              <a:rPr dirty="0" err="1"/>
              <a:t>Præsentationsforberedelse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13.45 – 14.45: </a:t>
            </a:r>
            <a:r>
              <a:rPr dirty="0" err="1"/>
              <a:t>Fremlæggelser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14.45 – 15.00: Kahoot quiz</a:t>
            </a:r>
            <a:r>
              <a:rPr lang="da-DK" dirty="0"/>
              <a:t> / Stafet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15.00 – 15.25: </a:t>
            </a:r>
            <a:r>
              <a:rPr dirty="0" err="1"/>
              <a:t>Afrunding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refleksion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91440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👥 Gruppeemner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3405099" cy="34002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defRPr sz="2000"/>
            </a:pPr>
            <a:r>
              <a:rPr dirty="0"/>
              <a:t>• CSR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virksomheders</a:t>
            </a:r>
            <a:r>
              <a:rPr dirty="0"/>
              <a:t> </a:t>
            </a:r>
            <a:r>
              <a:rPr dirty="0" err="1"/>
              <a:t>ansvar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</a:t>
            </a:r>
            <a:r>
              <a:rPr dirty="0" err="1"/>
              <a:t>Planetariske</a:t>
            </a:r>
            <a:r>
              <a:rPr dirty="0"/>
              <a:t> </a:t>
            </a:r>
            <a:r>
              <a:rPr dirty="0" err="1"/>
              <a:t>grænser</a:t>
            </a:r>
            <a:r>
              <a:rPr dirty="0"/>
              <a:t> &amp; </a:t>
            </a:r>
            <a:r>
              <a:rPr dirty="0" err="1"/>
              <a:t>miljø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FN’s </a:t>
            </a:r>
            <a:r>
              <a:rPr dirty="0" err="1"/>
              <a:t>verdensmål</a:t>
            </a:r>
            <a:r>
              <a:rPr dirty="0"/>
              <a:t> &amp; Fit for 55</a:t>
            </a:r>
          </a:p>
          <a:p>
            <a:pPr>
              <a:lnSpc>
                <a:spcPct val="200000"/>
              </a:lnSpc>
            </a:pPr>
            <a:r>
              <a:rPr dirty="0"/>
              <a:t>• IDG – Indre </a:t>
            </a:r>
            <a:r>
              <a:rPr dirty="0" err="1"/>
              <a:t>udviklingsmål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</a:t>
            </a:r>
            <a:r>
              <a:rPr dirty="0" err="1"/>
              <a:t>Digitalisering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grøn</a:t>
            </a:r>
            <a:r>
              <a:rPr dirty="0"/>
              <a:t> </a:t>
            </a:r>
            <a:r>
              <a:rPr dirty="0" err="1"/>
              <a:t>teknologi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ESG &amp; </a:t>
            </a:r>
            <a:r>
              <a:rPr dirty="0" err="1"/>
              <a:t>bæredygtig</a:t>
            </a:r>
            <a:r>
              <a:rPr dirty="0"/>
              <a:t> </a:t>
            </a:r>
            <a:r>
              <a:rPr dirty="0" err="1"/>
              <a:t>ledelse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91440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🎯 Jeres Mission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9721316" cy="34002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defRPr sz="2000"/>
            </a:pPr>
            <a:r>
              <a:rPr dirty="0"/>
              <a:t>I </a:t>
            </a:r>
            <a:r>
              <a:rPr dirty="0" err="1"/>
              <a:t>skal</a:t>
            </a:r>
            <a:r>
              <a:rPr dirty="0"/>
              <a:t> </a:t>
            </a:r>
            <a:r>
              <a:rPr dirty="0" err="1"/>
              <a:t>rådgive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virksomhed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logistikbranchen</a:t>
            </a:r>
            <a:r>
              <a:rPr dirty="0"/>
              <a:t> om, </a:t>
            </a:r>
            <a:r>
              <a:rPr dirty="0" err="1"/>
              <a:t>hvordan</a:t>
            </a:r>
            <a:r>
              <a:rPr dirty="0"/>
              <a:t> de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blive</a:t>
            </a:r>
            <a:r>
              <a:rPr dirty="0"/>
              <a:t> mere </a:t>
            </a:r>
            <a:r>
              <a:rPr dirty="0" err="1"/>
              <a:t>bæredygtige</a:t>
            </a:r>
            <a:r>
              <a:rPr dirty="0"/>
              <a:t>.</a:t>
            </a:r>
          </a:p>
          <a:p>
            <a:pPr>
              <a:lnSpc>
                <a:spcPct val="200000"/>
              </a:lnSpc>
            </a:pPr>
            <a:endParaRPr lang="da-DK" dirty="0"/>
          </a:p>
          <a:p>
            <a:pPr>
              <a:lnSpc>
                <a:spcPct val="200000"/>
              </a:lnSpc>
            </a:pPr>
            <a:r>
              <a:rPr b="1" i="1" dirty="0" err="1"/>
              <a:t>Opgaven</a:t>
            </a:r>
            <a:r>
              <a:rPr b="1" i="1" dirty="0"/>
              <a:t> </a:t>
            </a:r>
            <a:r>
              <a:rPr b="1" i="1" dirty="0" err="1"/>
              <a:t>går</a:t>
            </a:r>
            <a:r>
              <a:rPr b="1" i="1" dirty="0"/>
              <a:t> </a:t>
            </a:r>
            <a:r>
              <a:rPr b="1" i="1" dirty="0" err="1"/>
              <a:t>ud</a:t>
            </a:r>
            <a:r>
              <a:rPr b="1" i="1" dirty="0"/>
              <a:t> </a:t>
            </a:r>
            <a:r>
              <a:rPr b="1" i="1" dirty="0" err="1"/>
              <a:t>på</a:t>
            </a:r>
            <a:r>
              <a:rPr b="1" i="1" dirty="0"/>
              <a:t> at:</a:t>
            </a:r>
          </a:p>
          <a:p>
            <a:pPr>
              <a:lnSpc>
                <a:spcPct val="200000"/>
              </a:lnSpc>
            </a:pPr>
            <a:r>
              <a:rPr dirty="0"/>
              <a:t>• </a:t>
            </a:r>
            <a:r>
              <a:rPr dirty="0" err="1"/>
              <a:t>Undersøge</a:t>
            </a:r>
            <a:r>
              <a:rPr dirty="0"/>
              <a:t> </a:t>
            </a:r>
            <a:r>
              <a:rPr dirty="0" err="1"/>
              <a:t>jeres</a:t>
            </a:r>
            <a:r>
              <a:rPr dirty="0"/>
              <a:t> </a:t>
            </a:r>
            <a:r>
              <a:rPr dirty="0" err="1"/>
              <a:t>emne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</a:t>
            </a:r>
            <a:r>
              <a:rPr dirty="0" err="1"/>
              <a:t>Indsamle</a:t>
            </a:r>
            <a:r>
              <a:rPr dirty="0"/>
              <a:t> </a:t>
            </a:r>
            <a:r>
              <a:rPr dirty="0" err="1"/>
              <a:t>viden</a:t>
            </a:r>
            <a:r>
              <a:rPr dirty="0"/>
              <a:t> </a:t>
            </a:r>
            <a:r>
              <a:rPr dirty="0" err="1"/>
              <a:t>aktivt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Lave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salgstale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kreativ</a:t>
            </a:r>
            <a:r>
              <a:rPr dirty="0"/>
              <a:t> </a:t>
            </a:r>
            <a:r>
              <a:rPr dirty="0" err="1"/>
              <a:t>præsentation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91440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🧠 Aktive Researchmetoder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3046219" cy="34002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rPr b="1" i="1" dirty="0" err="1"/>
              <a:t>Vælg</a:t>
            </a:r>
            <a:r>
              <a:rPr b="1" i="1" dirty="0"/>
              <a:t> </a:t>
            </a:r>
            <a:r>
              <a:rPr b="1" i="1" dirty="0" err="1"/>
              <a:t>mindst</a:t>
            </a:r>
            <a:r>
              <a:rPr b="1" i="1" dirty="0"/>
              <a:t> 2 </a:t>
            </a:r>
            <a:r>
              <a:rPr b="1" i="1" dirty="0" err="1"/>
              <a:t>metoder</a:t>
            </a:r>
            <a:r>
              <a:rPr b="1" i="1" dirty="0"/>
              <a:t>:</a:t>
            </a:r>
            <a:endParaRPr lang="da-DK" b="1" i="1" dirty="0"/>
          </a:p>
          <a:p>
            <a:pPr>
              <a:defRPr sz="2000"/>
            </a:pPr>
            <a:endParaRPr dirty="0"/>
          </a:p>
          <a:p>
            <a:pPr>
              <a:lnSpc>
                <a:spcPct val="200000"/>
              </a:lnSpc>
            </a:pPr>
            <a:r>
              <a:rPr dirty="0"/>
              <a:t>• </a:t>
            </a:r>
            <a:r>
              <a:rPr dirty="0" err="1"/>
              <a:t>Bæredygtighedssafari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Mini-survey</a:t>
            </a:r>
          </a:p>
          <a:p>
            <a:pPr>
              <a:lnSpc>
                <a:spcPct val="200000"/>
              </a:lnSpc>
            </a:pPr>
            <a:r>
              <a:rPr dirty="0"/>
              <a:t>• Interview</a:t>
            </a:r>
          </a:p>
          <a:p>
            <a:pPr>
              <a:lnSpc>
                <a:spcPct val="200000"/>
              </a:lnSpc>
            </a:pPr>
            <a:r>
              <a:rPr dirty="0"/>
              <a:t>• </a:t>
            </a:r>
            <a:r>
              <a:rPr dirty="0" err="1"/>
              <a:t>Undersøg</a:t>
            </a:r>
            <a:r>
              <a:rPr dirty="0"/>
              <a:t> </a:t>
            </a:r>
            <a:r>
              <a:rPr dirty="0" err="1"/>
              <a:t>egne</a:t>
            </a:r>
            <a:r>
              <a:rPr dirty="0"/>
              <a:t> </a:t>
            </a:r>
            <a:r>
              <a:rPr dirty="0" err="1"/>
              <a:t>vaner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Green Mission – </a:t>
            </a:r>
            <a:r>
              <a:rPr dirty="0" err="1"/>
              <a:t>Spilscenarie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91440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📦 Jeres Produkter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7365863" cy="11842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defRPr sz="2000"/>
            </a:pPr>
            <a:r>
              <a:rPr dirty="0"/>
              <a:t>• En </a:t>
            </a:r>
            <a:r>
              <a:rPr dirty="0" err="1"/>
              <a:t>salgstale</a:t>
            </a:r>
            <a:r>
              <a:rPr dirty="0"/>
              <a:t> (2 min): </a:t>
            </a:r>
            <a:r>
              <a:rPr dirty="0" err="1"/>
              <a:t>Sælg</a:t>
            </a:r>
            <a:r>
              <a:rPr dirty="0"/>
              <a:t> </a:t>
            </a:r>
            <a:r>
              <a:rPr dirty="0" err="1"/>
              <a:t>idéen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klassen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En </a:t>
            </a:r>
            <a:r>
              <a:rPr dirty="0" err="1"/>
              <a:t>kreativ</a:t>
            </a:r>
            <a:r>
              <a:rPr dirty="0"/>
              <a:t> </a:t>
            </a:r>
            <a:r>
              <a:rPr dirty="0" err="1"/>
              <a:t>præsentation</a:t>
            </a:r>
            <a:r>
              <a:rPr dirty="0"/>
              <a:t> (5-10 min): PowerPoint, video, </a:t>
            </a:r>
            <a:r>
              <a:rPr dirty="0" err="1"/>
              <a:t>rollespil</a:t>
            </a:r>
            <a:r>
              <a:rPr dirty="0"/>
              <a:t>, </a:t>
            </a:r>
            <a:r>
              <a:rPr dirty="0" err="1"/>
              <a:t>plakat</a:t>
            </a:r>
            <a:r>
              <a:rPr dirty="0"/>
              <a:t> </a:t>
            </a:r>
            <a:r>
              <a:rPr dirty="0" err="1"/>
              <a:t>osv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91440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💡 Tip til en god præsentation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5183663" cy="22922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defRPr sz="2000"/>
            </a:pPr>
            <a:r>
              <a:rPr dirty="0"/>
              <a:t>• Brug </a:t>
            </a:r>
            <a:r>
              <a:rPr dirty="0" err="1"/>
              <a:t>billeder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rekvisitter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Del </a:t>
            </a:r>
            <a:r>
              <a:rPr dirty="0" err="1"/>
              <a:t>jeres</a:t>
            </a:r>
            <a:r>
              <a:rPr dirty="0"/>
              <a:t> </a:t>
            </a:r>
            <a:r>
              <a:rPr dirty="0" err="1"/>
              <a:t>egne</a:t>
            </a:r>
            <a:r>
              <a:rPr dirty="0"/>
              <a:t> </a:t>
            </a:r>
            <a:r>
              <a:rPr dirty="0" err="1"/>
              <a:t>holdninger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erfaringer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Brug </a:t>
            </a:r>
            <a:r>
              <a:rPr dirty="0" err="1"/>
              <a:t>ægte</a:t>
            </a:r>
            <a:r>
              <a:rPr dirty="0"/>
              <a:t> information – interviews, </a:t>
            </a:r>
            <a:r>
              <a:rPr dirty="0" err="1"/>
              <a:t>billeder</a:t>
            </a:r>
            <a:r>
              <a:rPr dirty="0"/>
              <a:t>, </a:t>
            </a:r>
            <a:r>
              <a:rPr dirty="0" err="1"/>
              <a:t>citater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</a:t>
            </a:r>
            <a:r>
              <a:rPr dirty="0" err="1"/>
              <a:t>Gør</a:t>
            </a:r>
            <a:r>
              <a:rPr dirty="0"/>
              <a:t> det </a:t>
            </a:r>
            <a:r>
              <a:rPr dirty="0" err="1"/>
              <a:t>levende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engagerende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d4e780e9a71e4baf5aad6fb40b319bb3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4a837439068677f3713992a2e7600aea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Props1.xml><?xml version="1.0" encoding="utf-8"?>
<ds:datastoreItem xmlns:ds="http://schemas.openxmlformats.org/officeDocument/2006/customXml" ds:itemID="{EC8B1B59-EE21-43B2-AAF3-D24E9DE12F1E}"/>
</file>

<file path=customXml/itemProps2.xml><?xml version="1.0" encoding="utf-8"?>
<ds:datastoreItem xmlns:ds="http://schemas.openxmlformats.org/officeDocument/2006/customXml" ds:itemID="{FD36CC9A-76D3-44D1-9AE5-F9443CD21A7B}"/>
</file>

<file path=customXml/itemProps3.xml><?xml version="1.0" encoding="utf-8"?>
<ds:datastoreItem xmlns:ds="http://schemas.openxmlformats.org/officeDocument/2006/customXml" ds:itemID="{98365EF6-291B-4BDC-80D3-06D0F3A362FA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244</Words>
  <Application>Microsoft Office PowerPoint</Application>
  <PresentationFormat>Brugerdefineret</PresentationFormat>
  <Paragraphs>41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Elin Lunding</cp:lastModifiedBy>
  <cp:revision>3</cp:revision>
  <dcterms:created xsi:type="dcterms:W3CDTF">2013-01-27T09:14:16Z</dcterms:created>
  <dcterms:modified xsi:type="dcterms:W3CDTF">2025-08-11T07:41:51Z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</Properties>
</file>