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1" r:id="rId5"/>
    <p:sldId id="262" r:id="rId6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78" d="100"/>
          <a:sy n="78" d="100"/>
        </p:scale>
        <p:origin x="1594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13" Type="http://schemas.openxmlformats.org/officeDocument/2006/relationships/customXml" Target="../customXml/item3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12" Type="http://schemas.openxmlformats.org/officeDocument/2006/relationships/customXml" Target="../customXml/item2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customXml" Target="../customXml/item1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8/11/2025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9118f3-cd3f-4b66-a243-a11f1c84e7d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4320" y="274320"/>
            <a:ext cx="2985571" cy="914400"/>
          </a:xfrm>
          <a:prstGeom prst="rect">
            <a:avLst/>
          </a:prstGeom>
        </p:spPr>
      </p:pic>
      <p:pic>
        <p:nvPicPr>
          <p:cNvPr id="3" name="Picture 2" descr="27c99677-73d8-4ade-bd67-a115d4e7460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15200" y="274320"/>
            <a:ext cx="1505053" cy="109728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78658" y="1743259"/>
            <a:ext cx="7315200" cy="18288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>
                <a:solidFill>
                  <a:srgbClr val="006600"/>
                </a:solidFill>
              </a:defRPr>
            </a:pPr>
            <a:r>
              <a:rPr dirty="0"/>
              <a:t>🎯 Grøn </a:t>
            </a:r>
            <a:r>
              <a:rPr dirty="0" err="1"/>
              <a:t>Stafet</a:t>
            </a:r>
            <a:r>
              <a:rPr dirty="0"/>
              <a:t> – </a:t>
            </a:r>
            <a:r>
              <a:rPr dirty="0" err="1"/>
              <a:t>Bæredygtighed</a:t>
            </a:r>
            <a:r>
              <a:rPr dirty="0"/>
              <a:t>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Bevægelse</a:t>
            </a:r>
            <a:endParaRPr dirty="0"/>
          </a:p>
        </p:txBody>
      </p:sp>
      <p:sp>
        <p:nvSpPr>
          <p:cNvPr id="5" name="TextBox 4"/>
          <p:cNvSpPr txBox="1"/>
          <p:nvPr/>
        </p:nvSpPr>
        <p:spPr>
          <a:xfrm>
            <a:off x="914400" y="310896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2000">
                <a:solidFill>
                  <a:srgbClr val="323232"/>
                </a:solidFill>
              </a:defRPr>
            </a:pPr>
            <a:r>
              <a:t>Et aktivt læringsspil om klima, ansvar og grøn omstilling på EUC Syd</a:t>
            </a:r>
          </a:p>
        </p:txBody>
      </p:sp>
      <p:pic>
        <p:nvPicPr>
          <p:cNvPr id="6" name="Billede 5">
            <a:extLst>
              <a:ext uri="{FF2B5EF4-FFF2-40B4-BE49-F238E27FC236}">
                <a16:creationId xmlns:a16="http://schemas.microsoft.com/office/drawing/2014/main" id="{8319A02A-EC2F-BB82-DA85-27AFD4BF24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765554" y="5925255"/>
            <a:ext cx="1054699" cy="658425"/>
          </a:xfrm>
          <a:prstGeom prst="rect">
            <a:avLst/>
          </a:prstGeom>
        </p:spPr>
      </p:pic>
      <p:pic>
        <p:nvPicPr>
          <p:cNvPr id="7" name="Billede 6">
            <a:extLst>
              <a:ext uri="{FF2B5EF4-FFF2-40B4-BE49-F238E27FC236}">
                <a16:creationId xmlns:a16="http://schemas.microsoft.com/office/drawing/2014/main" id="{D8C24B74-A82E-B11B-9AFE-ABDBF83BE7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40536" y="6066503"/>
            <a:ext cx="2667979" cy="517177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9118f3-cd3f-4b66-a243-a11f1c84e7d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182880"/>
            <a:ext cx="2089900" cy="640080"/>
          </a:xfrm>
          <a:prstGeom prst="rect">
            <a:avLst/>
          </a:prstGeom>
        </p:spPr>
      </p:pic>
      <p:pic>
        <p:nvPicPr>
          <p:cNvPr id="3" name="Picture 2" descr="27c99677-73d8-4ade-bd67-a115d4e7460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40" y="182880"/>
            <a:ext cx="1128790" cy="8229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" y="91440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/>
            </a:pPr>
            <a:r>
              <a:t>🌱 Hvad er Grøn Stafet?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828800"/>
            <a:ext cx="8352550" cy="181588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>
              <a:defRPr sz="2000"/>
            </a:pPr>
            <a:r>
              <a:rPr dirty="0"/>
              <a:t>Grøn </a:t>
            </a:r>
            <a:r>
              <a:rPr dirty="0" err="1"/>
              <a:t>Stafet</a:t>
            </a:r>
            <a:r>
              <a:rPr dirty="0"/>
              <a:t> er et </a:t>
            </a:r>
            <a:r>
              <a:rPr dirty="0" err="1"/>
              <a:t>aktivt</a:t>
            </a:r>
            <a:r>
              <a:rPr dirty="0"/>
              <a:t> </a:t>
            </a:r>
            <a:r>
              <a:rPr dirty="0" err="1"/>
              <a:t>spil</a:t>
            </a:r>
            <a:r>
              <a:rPr dirty="0"/>
              <a:t>, </a:t>
            </a:r>
            <a:r>
              <a:rPr dirty="0" err="1"/>
              <a:t>hvor</a:t>
            </a:r>
            <a:r>
              <a:rPr dirty="0"/>
              <a:t> I </a:t>
            </a:r>
            <a:r>
              <a:rPr dirty="0" err="1"/>
              <a:t>skal</a:t>
            </a:r>
            <a:r>
              <a:rPr dirty="0"/>
              <a:t> </a:t>
            </a:r>
            <a:r>
              <a:rPr dirty="0" err="1"/>
              <a:t>bruge</a:t>
            </a:r>
            <a:r>
              <a:rPr dirty="0"/>
              <a:t> </a:t>
            </a:r>
            <a:r>
              <a:rPr dirty="0" err="1"/>
              <a:t>kroppen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hovedet</a:t>
            </a:r>
            <a:r>
              <a:rPr dirty="0"/>
              <a:t> </a:t>
            </a:r>
            <a:r>
              <a:rPr dirty="0" err="1"/>
              <a:t>samtidig</a:t>
            </a:r>
            <a:r>
              <a:rPr dirty="0"/>
              <a:t>!</a:t>
            </a:r>
            <a:endParaRPr lang="da-DK" dirty="0"/>
          </a:p>
          <a:p>
            <a:pPr>
              <a:defRPr sz="2000"/>
            </a:pPr>
            <a:endParaRPr dirty="0"/>
          </a:p>
          <a:p>
            <a:endParaRPr dirty="0"/>
          </a:p>
          <a:p>
            <a:r>
              <a:rPr dirty="0"/>
              <a:t>I </a:t>
            </a:r>
            <a:r>
              <a:rPr dirty="0" err="1"/>
              <a:t>grupper</a:t>
            </a:r>
            <a:r>
              <a:rPr dirty="0"/>
              <a:t> </a:t>
            </a:r>
            <a:r>
              <a:rPr dirty="0" err="1"/>
              <a:t>bevæger</a:t>
            </a:r>
            <a:r>
              <a:rPr dirty="0"/>
              <a:t> I </a:t>
            </a:r>
            <a:r>
              <a:rPr dirty="0" err="1"/>
              <a:t>jer</a:t>
            </a:r>
            <a:r>
              <a:rPr dirty="0"/>
              <a:t> </a:t>
            </a:r>
            <a:r>
              <a:rPr dirty="0" err="1"/>
              <a:t>ud</a:t>
            </a:r>
            <a:r>
              <a:rPr dirty="0"/>
              <a:t> </a:t>
            </a:r>
            <a:r>
              <a:rPr dirty="0" err="1"/>
              <a:t>til</a:t>
            </a:r>
            <a:r>
              <a:rPr dirty="0"/>
              <a:t> poster med </a:t>
            </a:r>
            <a:r>
              <a:rPr dirty="0" err="1"/>
              <a:t>udfordringer</a:t>
            </a:r>
            <a:r>
              <a:rPr dirty="0"/>
              <a:t> </a:t>
            </a:r>
            <a:r>
              <a:rPr dirty="0" err="1"/>
              <a:t>eller</a:t>
            </a:r>
            <a:r>
              <a:rPr dirty="0"/>
              <a:t> </a:t>
            </a:r>
            <a:r>
              <a:rPr dirty="0" err="1"/>
              <a:t>spørgsmål</a:t>
            </a:r>
            <a:r>
              <a:rPr dirty="0"/>
              <a:t> om </a:t>
            </a:r>
            <a:r>
              <a:rPr dirty="0" err="1"/>
              <a:t>bæredygtighed</a:t>
            </a:r>
            <a:r>
              <a:rPr dirty="0"/>
              <a:t>. Ved </a:t>
            </a:r>
            <a:r>
              <a:rPr dirty="0" err="1"/>
              <a:t>hver</a:t>
            </a:r>
            <a:r>
              <a:rPr dirty="0"/>
              <a:t> post </a:t>
            </a:r>
            <a:r>
              <a:rPr dirty="0" err="1"/>
              <a:t>skal</a:t>
            </a:r>
            <a:r>
              <a:rPr dirty="0"/>
              <a:t> I </a:t>
            </a:r>
            <a:r>
              <a:rPr dirty="0" err="1"/>
              <a:t>løse</a:t>
            </a:r>
            <a:r>
              <a:rPr dirty="0"/>
              <a:t> </a:t>
            </a:r>
            <a:r>
              <a:rPr dirty="0" err="1"/>
              <a:t>en</a:t>
            </a:r>
            <a:r>
              <a:rPr dirty="0"/>
              <a:t> </a:t>
            </a:r>
            <a:r>
              <a:rPr dirty="0" err="1"/>
              <a:t>opgave</a:t>
            </a:r>
            <a:r>
              <a:rPr dirty="0"/>
              <a:t> </a:t>
            </a:r>
            <a:r>
              <a:rPr dirty="0" err="1"/>
              <a:t>eller</a:t>
            </a:r>
            <a:r>
              <a:rPr dirty="0"/>
              <a:t> </a:t>
            </a:r>
            <a:r>
              <a:rPr dirty="0" err="1"/>
              <a:t>besvare</a:t>
            </a:r>
            <a:r>
              <a:rPr dirty="0"/>
              <a:t> et </a:t>
            </a:r>
            <a:r>
              <a:rPr dirty="0" err="1"/>
              <a:t>spørgsmål</a:t>
            </a:r>
            <a:r>
              <a:rPr dirty="0"/>
              <a:t> –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bringe</a:t>
            </a:r>
            <a:r>
              <a:rPr dirty="0"/>
              <a:t> </a:t>
            </a:r>
            <a:r>
              <a:rPr dirty="0" err="1"/>
              <a:t>jeres</a:t>
            </a:r>
            <a:r>
              <a:rPr dirty="0"/>
              <a:t> </a:t>
            </a:r>
            <a:r>
              <a:rPr dirty="0" err="1"/>
              <a:t>svar</a:t>
            </a:r>
            <a:r>
              <a:rPr dirty="0"/>
              <a:t> </a:t>
            </a:r>
            <a:r>
              <a:rPr dirty="0" err="1"/>
              <a:t>tilbage</a:t>
            </a:r>
            <a:r>
              <a:rPr dirty="0"/>
              <a:t> </a:t>
            </a:r>
            <a:r>
              <a:rPr dirty="0" err="1"/>
              <a:t>til</a:t>
            </a:r>
            <a:r>
              <a:rPr dirty="0"/>
              <a:t> </a:t>
            </a:r>
            <a:r>
              <a:rPr dirty="0" err="1"/>
              <a:t>basen</a:t>
            </a:r>
            <a:r>
              <a:rPr dirty="0"/>
              <a:t>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9118f3-cd3f-4b66-a243-a11f1c84e7d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182880"/>
            <a:ext cx="2089900" cy="640080"/>
          </a:xfrm>
          <a:prstGeom prst="rect">
            <a:avLst/>
          </a:prstGeom>
        </p:spPr>
      </p:pic>
      <p:pic>
        <p:nvPicPr>
          <p:cNvPr id="3" name="Picture 2" descr="27c99677-73d8-4ade-bd67-a115d4e7460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40" y="182880"/>
            <a:ext cx="1128790" cy="8229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914400" y="109728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/>
            </a:pPr>
            <a:r>
              <a:t>📋 Sådan spiller vi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828800"/>
            <a:ext cx="6106415" cy="340029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  <a:defRPr sz="2000"/>
            </a:pPr>
            <a:r>
              <a:rPr dirty="0"/>
              <a:t>1. I </a:t>
            </a:r>
            <a:r>
              <a:rPr dirty="0" err="1"/>
              <a:t>bliver</a:t>
            </a:r>
            <a:r>
              <a:rPr dirty="0"/>
              <a:t> delt </a:t>
            </a:r>
            <a:r>
              <a:rPr dirty="0" err="1"/>
              <a:t>i</a:t>
            </a:r>
            <a:r>
              <a:rPr dirty="0"/>
              <a:t> hold </a:t>
            </a:r>
            <a:r>
              <a:rPr dirty="0" err="1"/>
              <a:t>på</a:t>
            </a:r>
            <a:r>
              <a:rPr dirty="0"/>
              <a:t> 3-4 </a:t>
            </a:r>
            <a:r>
              <a:rPr dirty="0" err="1"/>
              <a:t>personer</a:t>
            </a:r>
            <a:endParaRPr dirty="0"/>
          </a:p>
          <a:p>
            <a:pPr>
              <a:lnSpc>
                <a:spcPct val="200000"/>
              </a:lnSpc>
            </a:pPr>
            <a:r>
              <a:rPr dirty="0"/>
              <a:t>2. Der er kegler/poster med </a:t>
            </a:r>
            <a:r>
              <a:rPr dirty="0" err="1"/>
              <a:t>enten</a:t>
            </a:r>
            <a:r>
              <a:rPr dirty="0"/>
              <a:t> </a:t>
            </a:r>
            <a:r>
              <a:rPr dirty="0" err="1"/>
              <a:t>spørgsmål</a:t>
            </a:r>
            <a:r>
              <a:rPr dirty="0"/>
              <a:t> </a:t>
            </a:r>
            <a:r>
              <a:rPr dirty="0" err="1"/>
              <a:t>eller</a:t>
            </a:r>
            <a:r>
              <a:rPr dirty="0"/>
              <a:t> </a:t>
            </a:r>
            <a:r>
              <a:rPr dirty="0" err="1"/>
              <a:t>udfordringer</a:t>
            </a:r>
            <a:endParaRPr dirty="0"/>
          </a:p>
          <a:p>
            <a:pPr>
              <a:lnSpc>
                <a:spcPct val="200000"/>
              </a:lnSpc>
            </a:pPr>
            <a:r>
              <a:rPr dirty="0"/>
              <a:t>3. </a:t>
            </a:r>
            <a:r>
              <a:rPr dirty="0" err="1"/>
              <a:t>Én</a:t>
            </a:r>
            <a:r>
              <a:rPr dirty="0"/>
              <a:t> </a:t>
            </a:r>
            <a:r>
              <a:rPr dirty="0" err="1"/>
              <a:t>fra</a:t>
            </a:r>
            <a:r>
              <a:rPr dirty="0"/>
              <a:t> </a:t>
            </a:r>
            <a:r>
              <a:rPr dirty="0" err="1"/>
              <a:t>gruppen</a:t>
            </a:r>
            <a:r>
              <a:rPr dirty="0"/>
              <a:t> </a:t>
            </a:r>
            <a:r>
              <a:rPr dirty="0" err="1"/>
              <a:t>løber</a:t>
            </a:r>
            <a:r>
              <a:rPr dirty="0"/>
              <a:t> op, </a:t>
            </a:r>
            <a:r>
              <a:rPr dirty="0" err="1"/>
              <a:t>henter</a:t>
            </a:r>
            <a:r>
              <a:rPr dirty="0"/>
              <a:t> et </a:t>
            </a:r>
            <a:r>
              <a:rPr dirty="0" err="1"/>
              <a:t>kort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vender </a:t>
            </a:r>
            <a:r>
              <a:rPr dirty="0" err="1"/>
              <a:t>tilbage</a:t>
            </a:r>
            <a:endParaRPr dirty="0"/>
          </a:p>
          <a:p>
            <a:pPr>
              <a:lnSpc>
                <a:spcPct val="200000"/>
              </a:lnSpc>
            </a:pPr>
            <a:r>
              <a:rPr dirty="0"/>
              <a:t>4. Gruppen </a:t>
            </a:r>
            <a:r>
              <a:rPr dirty="0" err="1"/>
              <a:t>løser</a:t>
            </a:r>
            <a:r>
              <a:rPr dirty="0"/>
              <a:t> </a:t>
            </a:r>
            <a:r>
              <a:rPr dirty="0" err="1"/>
              <a:t>opgaven</a:t>
            </a:r>
            <a:r>
              <a:rPr dirty="0"/>
              <a:t> </a:t>
            </a:r>
            <a:r>
              <a:rPr dirty="0" err="1"/>
              <a:t>eller</a:t>
            </a:r>
            <a:r>
              <a:rPr dirty="0"/>
              <a:t> </a:t>
            </a:r>
            <a:r>
              <a:rPr dirty="0" err="1"/>
              <a:t>svarer</a:t>
            </a:r>
            <a:r>
              <a:rPr dirty="0"/>
              <a:t> </a:t>
            </a:r>
            <a:r>
              <a:rPr dirty="0" err="1"/>
              <a:t>på</a:t>
            </a:r>
            <a:r>
              <a:rPr dirty="0"/>
              <a:t> </a:t>
            </a:r>
            <a:r>
              <a:rPr dirty="0" err="1"/>
              <a:t>spørgsmålet</a:t>
            </a:r>
            <a:endParaRPr dirty="0"/>
          </a:p>
          <a:p>
            <a:pPr>
              <a:lnSpc>
                <a:spcPct val="200000"/>
              </a:lnSpc>
            </a:pPr>
            <a:r>
              <a:rPr dirty="0"/>
              <a:t>5. </a:t>
            </a:r>
            <a:r>
              <a:rPr dirty="0" err="1"/>
              <a:t>Når</a:t>
            </a:r>
            <a:r>
              <a:rPr dirty="0"/>
              <a:t> </a:t>
            </a:r>
            <a:r>
              <a:rPr dirty="0" err="1"/>
              <a:t>opgaven</a:t>
            </a:r>
            <a:r>
              <a:rPr dirty="0"/>
              <a:t> er </a:t>
            </a:r>
            <a:r>
              <a:rPr dirty="0" err="1"/>
              <a:t>løst</a:t>
            </a:r>
            <a:r>
              <a:rPr dirty="0"/>
              <a:t>, </a:t>
            </a:r>
            <a:r>
              <a:rPr dirty="0" err="1"/>
              <a:t>henter</a:t>
            </a:r>
            <a:r>
              <a:rPr dirty="0"/>
              <a:t> I </a:t>
            </a:r>
            <a:r>
              <a:rPr dirty="0" err="1"/>
              <a:t>næste</a:t>
            </a:r>
            <a:r>
              <a:rPr dirty="0"/>
              <a:t> </a:t>
            </a:r>
            <a:r>
              <a:rPr dirty="0" err="1"/>
              <a:t>kort</a:t>
            </a:r>
            <a:endParaRPr dirty="0"/>
          </a:p>
          <a:p>
            <a:pPr>
              <a:lnSpc>
                <a:spcPct val="200000"/>
              </a:lnSpc>
            </a:pPr>
            <a:r>
              <a:rPr dirty="0"/>
              <a:t>6. Der gives point for </a:t>
            </a:r>
            <a:r>
              <a:rPr dirty="0" err="1"/>
              <a:t>gode</a:t>
            </a:r>
            <a:r>
              <a:rPr dirty="0"/>
              <a:t> </a:t>
            </a:r>
            <a:r>
              <a:rPr dirty="0" err="1"/>
              <a:t>svar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løsninger</a:t>
            </a:r>
            <a:endParaRPr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9118f3-cd3f-4b66-a243-a11f1c84e7d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182880"/>
            <a:ext cx="2089900" cy="640080"/>
          </a:xfrm>
          <a:prstGeom prst="rect">
            <a:avLst/>
          </a:prstGeom>
        </p:spPr>
      </p:pic>
      <p:pic>
        <p:nvPicPr>
          <p:cNvPr id="3" name="Picture 2" descr="27c99677-73d8-4ade-bd67-a115d4e7460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40" y="182880"/>
            <a:ext cx="1128790" cy="8229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" y="91440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/>
            </a:pPr>
            <a:r>
              <a:t>📏 Regler for Grøn Stafet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828800"/>
            <a:ext cx="6117316" cy="2292294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  <a:defRPr sz="2000"/>
            </a:pPr>
            <a:r>
              <a:rPr dirty="0"/>
              <a:t>• Kun </a:t>
            </a:r>
            <a:r>
              <a:rPr dirty="0" err="1"/>
              <a:t>én</a:t>
            </a:r>
            <a:r>
              <a:rPr dirty="0"/>
              <a:t> </a:t>
            </a:r>
            <a:r>
              <a:rPr dirty="0" err="1"/>
              <a:t>løber</a:t>
            </a:r>
            <a:r>
              <a:rPr dirty="0"/>
              <a:t> ad </a:t>
            </a:r>
            <a:r>
              <a:rPr dirty="0" err="1"/>
              <a:t>gangen</a:t>
            </a:r>
            <a:r>
              <a:rPr dirty="0"/>
              <a:t> </a:t>
            </a:r>
            <a:r>
              <a:rPr dirty="0" err="1"/>
              <a:t>fra</a:t>
            </a:r>
            <a:r>
              <a:rPr dirty="0"/>
              <a:t> </a:t>
            </a:r>
            <a:r>
              <a:rPr dirty="0" err="1"/>
              <a:t>hver</a:t>
            </a:r>
            <a:r>
              <a:rPr dirty="0"/>
              <a:t> </a:t>
            </a:r>
            <a:r>
              <a:rPr dirty="0" err="1"/>
              <a:t>gruppe</a:t>
            </a:r>
            <a:endParaRPr dirty="0"/>
          </a:p>
          <a:p>
            <a:pPr>
              <a:lnSpc>
                <a:spcPct val="200000"/>
              </a:lnSpc>
            </a:pPr>
            <a:r>
              <a:rPr dirty="0"/>
              <a:t>• Alle </a:t>
            </a:r>
            <a:r>
              <a:rPr dirty="0" err="1"/>
              <a:t>i</a:t>
            </a:r>
            <a:r>
              <a:rPr dirty="0"/>
              <a:t> </a:t>
            </a:r>
            <a:r>
              <a:rPr dirty="0" err="1"/>
              <a:t>gruppen</a:t>
            </a:r>
            <a:r>
              <a:rPr dirty="0"/>
              <a:t> </a:t>
            </a:r>
            <a:r>
              <a:rPr dirty="0" err="1"/>
              <a:t>skal</a:t>
            </a:r>
            <a:r>
              <a:rPr dirty="0"/>
              <a:t> </a:t>
            </a:r>
            <a:r>
              <a:rPr dirty="0" err="1"/>
              <a:t>være</a:t>
            </a:r>
            <a:r>
              <a:rPr dirty="0"/>
              <a:t> med </a:t>
            </a:r>
            <a:r>
              <a:rPr dirty="0" err="1"/>
              <a:t>til</a:t>
            </a:r>
            <a:r>
              <a:rPr dirty="0"/>
              <a:t> at </a:t>
            </a:r>
            <a:r>
              <a:rPr dirty="0" err="1"/>
              <a:t>løse</a:t>
            </a:r>
            <a:r>
              <a:rPr dirty="0"/>
              <a:t> </a:t>
            </a:r>
            <a:r>
              <a:rPr dirty="0" err="1"/>
              <a:t>opgaven</a:t>
            </a:r>
            <a:endParaRPr dirty="0"/>
          </a:p>
          <a:p>
            <a:pPr>
              <a:lnSpc>
                <a:spcPct val="200000"/>
              </a:lnSpc>
            </a:pPr>
            <a:r>
              <a:rPr dirty="0"/>
              <a:t>• </a:t>
            </a:r>
            <a:r>
              <a:rPr dirty="0" err="1"/>
              <a:t>Snyd</a:t>
            </a:r>
            <a:r>
              <a:rPr dirty="0"/>
              <a:t>, spring over </a:t>
            </a:r>
            <a:r>
              <a:rPr dirty="0" err="1"/>
              <a:t>eller</a:t>
            </a:r>
            <a:r>
              <a:rPr dirty="0"/>
              <a:t> </a:t>
            </a:r>
            <a:r>
              <a:rPr dirty="0" err="1"/>
              <a:t>gæt</a:t>
            </a:r>
            <a:r>
              <a:rPr dirty="0"/>
              <a:t> </a:t>
            </a:r>
            <a:r>
              <a:rPr dirty="0" err="1"/>
              <a:t>uden</a:t>
            </a:r>
            <a:r>
              <a:rPr dirty="0"/>
              <a:t> </a:t>
            </a:r>
            <a:r>
              <a:rPr dirty="0" err="1"/>
              <a:t>diskussion</a:t>
            </a:r>
            <a:r>
              <a:rPr dirty="0"/>
              <a:t> giver </a:t>
            </a:r>
            <a:r>
              <a:rPr dirty="0" err="1"/>
              <a:t>minuspoint</a:t>
            </a:r>
            <a:r>
              <a:rPr dirty="0"/>
              <a:t>!</a:t>
            </a:r>
          </a:p>
          <a:p>
            <a:pPr>
              <a:lnSpc>
                <a:spcPct val="200000"/>
              </a:lnSpc>
            </a:pPr>
            <a:r>
              <a:rPr dirty="0"/>
              <a:t>• Det handler </a:t>
            </a:r>
            <a:r>
              <a:rPr dirty="0" err="1"/>
              <a:t>ikke</a:t>
            </a:r>
            <a:r>
              <a:rPr dirty="0"/>
              <a:t> </a:t>
            </a:r>
            <a:r>
              <a:rPr dirty="0" err="1"/>
              <a:t>kun</a:t>
            </a:r>
            <a:r>
              <a:rPr dirty="0"/>
              <a:t> om fart – men om </a:t>
            </a:r>
            <a:r>
              <a:rPr dirty="0" err="1"/>
              <a:t>samarbejde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</a:t>
            </a:r>
            <a:r>
              <a:rPr dirty="0" err="1"/>
              <a:t>viden</a:t>
            </a:r>
            <a:r>
              <a:rPr dirty="0"/>
              <a:t>!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209118f3-cd3f-4b66-a243-a11f1c84e7d1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82880" y="182880"/>
            <a:ext cx="2089900" cy="640080"/>
          </a:xfrm>
          <a:prstGeom prst="rect">
            <a:avLst/>
          </a:prstGeom>
        </p:spPr>
      </p:pic>
      <p:pic>
        <p:nvPicPr>
          <p:cNvPr id="3" name="Picture 2" descr="27c99677-73d8-4ade-bd67-a115d4e74604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3840" y="182880"/>
            <a:ext cx="1128790" cy="82296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>
            <a:off x="640080" y="914400"/>
            <a:ext cx="7315200" cy="914400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defRPr sz="3600" b="1"/>
            </a:pPr>
            <a:r>
              <a:t>🏆 Point og vinderhold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40080" y="1828800"/>
            <a:ext cx="6418295" cy="3200876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pPr>
              <a:lnSpc>
                <a:spcPct val="200000"/>
              </a:lnSpc>
              <a:defRPr sz="2000"/>
            </a:pPr>
            <a:r>
              <a:rPr dirty="0"/>
              <a:t>• Point gives for:</a:t>
            </a:r>
          </a:p>
          <a:p>
            <a:pPr>
              <a:lnSpc>
                <a:spcPct val="200000"/>
              </a:lnSpc>
            </a:pPr>
            <a:r>
              <a:rPr dirty="0"/>
              <a:t>   – </a:t>
            </a:r>
            <a:r>
              <a:rPr dirty="0" err="1"/>
              <a:t>Korrekte</a:t>
            </a:r>
            <a:r>
              <a:rPr dirty="0"/>
              <a:t> </a:t>
            </a:r>
            <a:r>
              <a:rPr dirty="0" err="1"/>
              <a:t>svar</a:t>
            </a:r>
            <a:endParaRPr dirty="0"/>
          </a:p>
          <a:p>
            <a:pPr>
              <a:lnSpc>
                <a:spcPct val="200000"/>
              </a:lnSpc>
            </a:pPr>
            <a:r>
              <a:rPr dirty="0"/>
              <a:t>   – Gode, </a:t>
            </a:r>
            <a:r>
              <a:rPr dirty="0" err="1"/>
              <a:t>realistiske</a:t>
            </a:r>
            <a:r>
              <a:rPr dirty="0"/>
              <a:t> </a:t>
            </a:r>
            <a:r>
              <a:rPr dirty="0" err="1"/>
              <a:t>løsninger</a:t>
            </a:r>
            <a:endParaRPr dirty="0"/>
          </a:p>
          <a:p>
            <a:pPr>
              <a:lnSpc>
                <a:spcPct val="200000"/>
              </a:lnSpc>
            </a:pPr>
            <a:r>
              <a:rPr dirty="0"/>
              <a:t>   – </a:t>
            </a:r>
            <a:r>
              <a:rPr dirty="0" err="1"/>
              <a:t>Samarbejde</a:t>
            </a:r>
            <a:r>
              <a:rPr dirty="0"/>
              <a:t> </a:t>
            </a:r>
            <a:r>
              <a:rPr dirty="0" err="1"/>
              <a:t>og</a:t>
            </a:r>
            <a:r>
              <a:rPr dirty="0"/>
              <a:t> engagement</a:t>
            </a:r>
          </a:p>
          <a:p>
            <a:endParaRPr lang="da-DK" dirty="0"/>
          </a:p>
          <a:p>
            <a:endParaRPr dirty="0"/>
          </a:p>
          <a:p>
            <a:r>
              <a:rPr b="1" i="1" dirty="0" err="1"/>
              <a:t>Vinderholdet</a:t>
            </a:r>
            <a:r>
              <a:rPr b="1" i="1" dirty="0"/>
              <a:t> </a:t>
            </a:r>
            <a:r>
              <a:rPr b="1" i="1" dirty="0" err="1"/>
              <a:t>bliver</a:t>
            </a:r>
            <a:r>
              <a:rPr b="1" i="1" dirty="0"/>
              <a:t> dem, der </a:t>
            </a:r>
            <a:r>
              <a:rPr b="1" i="1" dirty="0" err="1"/>
              <a:t>har</a:t>
            </a:r>
            <a:r>
              <a:rPr b="1" i="1" dirty="0"/>
              <a:t> </a:t>
            </a:r>
            <a:r>
              <a:rPr b="1" i="1" dirty="0" err="1"/>
              <a:t>lært</a:t>
            </a:r>
            <a:r>
              <a:rPr b="1" i="1" dirty="0"/>
              <a:t> </a:t>
            </a:r>
            <a:r>
              <a:rPr b="1" i="1" dirty="0" err="1"/>
              <a:t>mest</a:t>
            </a:r>
            <a:r>
              <a:rPr b="1" i="1" dirty="0"/>
              <a:t> – </a:t>
            </a:r>
            <a:r>
              <a:rPr b="1" i="1" dirty="0" err="1"/>
              <a:t>og</a:t>
            </a:r>
            <a:r>
              <a:rPr b="1" i="1" dirty="0"/>
              <a:t> </a:t>
            </a:r>
            <a:r>
              <a:rPr b="1" i="1" dirty="0" err="1"/>
              <a:t>brugt</a:t>
            </a:r>
            <a:r>
              <a:rPr b="1" i="1" dirty="0"/>
              <a:t> det </a:t>
            </a:r>
            <a:r>
              <a:rPr b="1" i="1" dirty="0" err="1"/>
              <a:t>bedst</a:t>
            </a:r>
            <a:r>
              <a:rPr b="1" i="1" dirty="0"/>
              <a:t>!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20B9C09282CE424BA00C7E5122D50358" ma:contentTypeVersion="14" ma:contentTypeDescription="Opret et nyt dokument." ma:contentTypeScope="" ma:versionID="d4e780e9a71e4baf5aad6fb40b319bb3">
  <xsd:schema xmlns:xsd="http://www.w3.org/2001/XMLSchema" xmlns:xs="http://www.w3.org/2001/XMLSchema" xmlns:p="http://schemas.microsoft.com/office/2006/metadata/properties" xmlns:ns2="cd289c43-837e-45f8-8801-adb84d2225b5" xmlns:ns3="e2dd47a9-bcb7-4e75-bebd-7eb8829d2d8a" targetNamespace="http://schemas.microsoft.com/office/2006/metadata/properties" ma:root="true" ma:fieldsID="4a837439068677f3713992a2e7600aea" ns2:_="" ns3:_="">
    <xsd:import namespace="cd289c43-837e-45f8-8801-adb84d2225b5"/>
    <xsd:import namespace="e2dd47a9-bcb7-4e75-bebd-7eb8829d2d8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DateTaken" minOccurs="0"/>
                <xsd:element ref="ns2:MediaServiceGenerationTime" minOccurs="0"/>
                <xsd:element ref="ns2:MediaServiceEventHashCode" minOccurs="0"/>
                <xsd:element ref="ns2:MediaLengthInSeconds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d289c43-837e-45f8-8801-adb84d2225b5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DateTaken" ma:index="11" nillable="true" ma:displayName="MediaServiceDateTaken" ma:hidden="true" ma:indexed="true" ma:internalName="MediaServiceDateTaken" ma:readOnly="true">
      <xsd:simpleType>
        <xsd:restriction base="dms:Text"/>
      </xsd:simpleType>
    </xsd:element>
    <xsd:element name="MediaServiceGenerationTime" ma:index="12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3" nillable="true" ma:displayName="MediaServiceEventHashCode" ma:hidden="true" ma:internalName="MediaServiceEventHashCode" ma:readOnly="true">
      <xsd:simpleType>
        <xsd:restriction base="dms:Text"/>
      </xsd:simpleType>
    </xsd:element>
    <xsd:element name="MediaLengthInSeconds" ma:index="14" nillable="true" ma:displayName="MediaLengthInSeconds" ma:hidden="true" ma:internalName="MediaLengthInSeconds" ma:readOnly="true">
      <xsd:simpleType>
        <xsd:restriction base="dms:Unknown"/>
      </xsd:simpleType>
    </xsd:element>
    <xsd:element name="lcf76f155ced4ddcb4097134ff3c332f" ma:index="16" nillable="true" ma:taxonomy="true" ma:internalName="lcf76f155ced4ddcb4097134ff3c332f" ma:taxonomyFieldName="MediaServiceImageTags" ma:displayName="Billedmærker" ma:readOnly="false" ma:fieldId="{5cf76f15-5ced-4ddc-b409-7134ff3c332f}" ma:taxonomyMulti="true" ma:sspId="db5eb320-0654-4fb0-92ed-d3080570d79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8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SearchProperties" ma:index="2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e2dd47a9-bcb7-4e75-bebd-7eb8829d2d8a" elementFormDefault="qualified">
    <xsd:import namespace="http://schemas.microsoft.com/office/2006/documentManagement/types"/>
    <xsd:import namespace="http://schemas.microsoft.com/office/infopath/2007/PartnerControls"/>
    <xsd:element name="TaxCatchAll" ma:index="17" nillable="true" ma:displayName="Taxonomy Catch All Column" ma:hidden="true" ma:list="{1efc097e-b9fc-4e6b-a9d8-b2a845b581df}" ma:internalName="TaxCatchAll" ma:showField="CatchAllData" ma:web="e2dd47a9-bcb7-4e75-bebd-7eb8829d2d8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9" nillable="true" ma:displayName="Delt med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0" nillable="true" ma:displayName="Delt med detaljer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dholdstype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lcf76f155ced4ddcb4097134ff3c332f xmlns="cd289c43-837e-45f8-8801-adb84d2225b5">
      <Terms xmlns="http://schemas.microsoft.com/office/infopath/2007/PartnerControls"/>
    </lcf76f155ced4ddcb4097134ff3c332f>
    <TaxCatchAll xmlns="e2dd47a9-bcb7-4e75-bebd-7eb8829d2d8a" xsi:nil="true"/>
  </documentManagement>
</p:properties>
</file>

<file path=customXml/itemProps1.xml><?xml version="1.0" encoding="utf-8"?>
<ds:datastoreItem xmlns:ds="http://schemas.openxmlformats.org/officeDocument/2006/customXml" ds:itemID="{2302BDC7-9F91-4094-B7BB-133623B33F25}"/>
</file>

<file path=customXml/itemProps2.xml><?xml version="1.0" encoding="utf-8"?>
<ds:datastoreItem xmlns:ds="http://schemas.openxmlformats.org/officeDocument/2006/customXml" ds:itemID="{D24969EA-EFC2-4AB2-B14F-D0E57396A0DF}"/>
</file>

<file path=customXml/itemProps3.xml><?xml version="1.0" encoding="utf-8"?>
<ds:datastoreItem xmlns:ds="http://schemas.openxmlformats.org/officeDocument/2006/customXml" ds:itemID="{86E606B5-AA44-483B-BE8B-063EF5452474}"/>
</file>

<file path=docProps/app.xml><?xml version="1.0" encoding="utf-8"?>
<Properties xmlns="http://schemas.openxmlformats.org/officeDocument/2006/extended-properties" xmlns:vt="http://schemas.openxmlformats.org/officeDocument/2006/docPropsVTypes">
  <TotalTime>4</TotalTime>
  <Words>237</Words>
  <Application>Microsoft Office PowerPoint</Application>
  <PresentationFormat>Skærmshow (4:3)</PresentationFormat>
  <Paragraphs>27</Paragraphs>
  <Slides>5</Slides>
  <Notes>0</Notes>
  <HiddenSlides>0</HiddenSlides>
  <MMClips>0</MMClips>
  <ScaleCrop>false</ScaleCrop>
  <HeadingPairs>
    <vt:vector size="6" baseType="variant">
      <vt:variant>
        <vt:lpstr>Benyttede skrifttyper</vt:lpstr>
      </vt:variant>
      <vt:variant>
        <vt:i4>2</vt:i4>
      </vt:variant>
      <vt:variant>
        <vt:lpstr>Tema</vt:lpstr>
      </vt:variant>
      <vt:variant>
        <vt:i4>1</vt:i4>
      </vt:variant>
      <vt:variant>
        <vt:lpstr>Slidetitler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PowerPoint-præsentation</vt:lpstr>
      <vt:lpstr>PowerPoint-præsentation</vt:lpstr>
      <vt:lpstr>PowerPoint-præsentation</vt:lpstr>
      <vt:lpstr>PowerPoint-præsentation</vt:lpstr>
      <vt:lpstr>PowerPoint-præsentation</vt:lpstr>
    </vt:vector>
  </TitlesOfParts>
  <Manager/>
  <Company/>
  <LinksUpToDate>false</LinksUpToDate>
  <SharedDoc>false</SharedDoc>
  <HyperlinkBase/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Elin Lunding</cp:lastModifiedBy>
  <cp:revision>3</cp:revision>
  <dcterms:created xsi:type="dcterms:W3CDTF">2013-01-27T09:14:16Z</dcterms:created>
  <dcterms:modified xsi:type="dcterms:W3CDTF">2025-08-11T07:38:42Z</dcterms:modified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0x01010020B9C09282CE424BA00C7E5122D50358</vt:lpwstr>
  </property>
</Properties>
</file>