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7"/>
  </p:notesMasterIdLst>
  <p:sldIdLst>
    <p:sldId id="256" r:id="rId5"/>
    <p:sldId id="285" r:id="rId6"/>
    <p:sldId id="257" r:id="rId7"/>
    <p:sldId id="259" r:id="rId8"/>
    <p:sldId id="273" r:id="rId9"/>
    <p:sldId id="282" r:id="rId10"/>
    <p:sldId id="270" r:id="rId11"/>
    <p:sldId id="278" r:id="rId12"/>
    <p:sldId id="283" r:id="rId13"/>
    <p:sldId id="260" r:id="rId14"/>
    <p:sldId id="264" r:id="rId15"/>
    <p:sldId id="263" r:id="rId16"/>
    <p:sldId id="261" r:id="rId17"/>
    <p:sldId id="262" r:id="rId18"/>
    <p:sldId id="280" r:id="rId19"/>
    <p:sldId id="279" r:id="rId20"/>
    <p:sldId id="281" r:id="rId21"/>
    <p:sldId id="268" r:id="rId22"/>
    <p:sldId id="284" r:id="rId23"/>
    <p:sldId id="271" r:id="rId24"/>
    <p:sldId id="272" r:id="rId25"/>
    <p:sldId id="277" r:id="rId26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8E1EF0-D1F1-B838-8CBB-F4A96C07E99D}" v="3" dt="2026-03-17T11:39:08.9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in Lunding" userId="S::elu_eucsyd.dk#ext#@tietgen365.onmicrosoft.com::6aaaa915-0aa9-403d-af09-573493629e2c" providerId="AD" clId="Web-{458E1EF0-D1F1-B838-8CBB-F4A96C07E99D}"/>
    <pc:docChg chg="modSld">
      <pc:chgData name="Elin Lunding" userId="S::elu_eucsyd.dk#ext#@tietgen365.onmicrosoft.com::6aaaa915-0aa9-403d-af09-573493629e2c" providerId="AD" clId="Web-{458E1EF0-D1F1-B838-8CBB-F4A96C07E99D}" dt="2026-03-17T11:39:08.900" v="1" actId="1076"/>
      <pc:docMkLst>
        <pc:docMk/>
      </pc:docMkLst>
      <pc:sldChg chg="modSp">
        <pc:chgData name="Elin Lunding" userId="S::elu_eucsyd.dk#ext#@tietgen365.onmicrosoft.com::6aaaa915-0aa9-403d-af09-573493629e2c" providerId="AD" clId="Web-{458E1EF0-D1F1-B838-8CBB-F4A96C07E99D}" dt="2026-03-17T11:39:08.900" v="1" actId="1076"/>
        <pc:sldMkLst>
          <pc:docMk/>
          <pc:sldMk cId="1523058076" sldId="256"/>
        </pc:sldMkLst>
        <pc:picChg chg="mod">
          <ac:chgData name="Elin Lunding" userId="S::elu_eucsyd.dk#ext#@tietgen365.onmicrosoft.com::6aaaa915-0aa9-403d-af09-573493629e2c" providerId="AD" clId="Web-{458E1EF0-D1F1-B838-8CBB-F4A96C07E99D}" dt="2026-03-17T11:39:08.900" v="1" actId="1076"/>
          <ac:picMkLst>
            <pc:docMk/>
            <pc:sldMk cId="1523058076" sldId="256"/>
            <ac:picMk id="3" creationId="{A9249A30-F283-A36F-7F6F-8BC8F2D65D9F}"/>
          </ac:picMkLst>
        </pc:picChg>
      </pc:sldChg>
    </pc:docChg>
  </pc:docChgLst>
  <pc:docChgLst>
    <pc:chgData clId="Web-{458E1EF0-D1F1-B838-8CBB-F4A96C07E99D}"/>
    <pc:docChg chg="modSld">
      <pc:chgData name="" userId="" providerId="" clId="Web-{458E1EF0-D1F1-B838-8CBB-F4A96C07E99D}" dt="2026-03-17T11:38:54.461" v="0" actId="1076"/>
      <pc:docMkLst>
        <pc:docMk/>
      </pc:docMkLst>
      <pc:sldChg chg="modSp">
        <pc:chgData name="" userId="" providerId="" clId="Web-{458E1EF0-D1F1-B838-8CBB-F4A96C07E99D}" dt="2026-03-17T11:38:54.461" v="0" actId="1076"/>
        <pc:sldMkLst>
          <pc:docMk/>
          <pc:sldMk cId="1523058076" sldId="256"/>
        </pc:sldMkLst>
        <pc:picChg chg="mod">
          <ac:chgData name="" userId="" providerId="" clId="Web-{458E1EF0-D1F1-B838-8CBB-F4A96C07E99D}" dt="2026-03-17T11:38:54.461" v="0" actId="1076"/>
          <ac:picMkLst>
            <pc:docMk/>
            <pc:sldMk cId="1523058076" sldId="256"/>
            <ac:picMk id="2" creationId="{EAFEE7FE-1A5B-A1FC-2782-B7CFB0C668B1}"/>
          </ac:picMkLst>
        </pc:picChg>
      </pc:sldChg>
    </pc:docChg>
  </pc:docChgLst>
  <pc:docChgLst>
    <pc:chgData name="Elin Lunding" userId="S::elu_eucsyd.dk#ext#@tietgen365.onmicrosoft.com::6aaaa915-0aa9-403d-af09-573493629e2c" providerId="AD" clId="Web-{B90C54BB-59B7-C8FC-BE31-13425A20BD33}"/>
    <pc:docChg chg="modSld">
      <pc:chgData name="Elin Lunding" userId="S::elu_eucsyd.dk#ext#@tietgen365.onmicrosoft.com::6aaaa915-0aa9-403d-af09-573493629e2c" providerId="AD" clId="Web-{B90C54BB-59B7-C8FC-BE31-13425A20BD33}" dt="2025-08-07T10:28:26.752" v="14" actId="1076"/>
      <pc:docMkLst>
        <pc:docMk/>
      </pc:docMkLst>
      <pc:sldChg chg="addSp modSp">
        <pc:chgData name="Elin Lunding" userId="S::elu_eucsyd.dk#ext#@tietgen365.onmicrosoft.com::6aaaa915-0aa9-403d-af09-573493629e2c" providerId="AD" clId="Web-{B90C54BB-59B7-C8FC-BE31-13425A20BD33}" dt="2025-08-07T10:28:26.752" v="14" actId="1076"/>
        <pc:sldMkLst>
          <pc:docMk/>
          <pc:sldMk cId="1523058076" sldId="256"/>
        </pc:sldMkLst>
        <pc:picChg chg="add mod">
          <ac:chgData name="Elin Lunding" userId="S::elu_eucsyd.dk#ext#@tietgen365.onmicrosoft.com::6aaaa915-0aa9-403d-af09-573493629e2c" providerId="AD" clId="Web-{B90C54BB-59B7-C8FC-BE31-13425A20BD33}" dt="2025-08-07T10:27:38.294" v="10" actId="14100"/>
          <ac:picMkLst>
            <pc:docMk/>
            <pc:sldMk cId="1523058076" sldId="256"/>
            <ac:picMk id="2" creationId="{EAFEE7FE-1A5B-A1FC-2782-B7CFB0C668B1}"/>
          </ac:picMkLst>
        </pc:picChg>
        <pc:picChg chg="add mod">
          <ac:chgData name="Elin Lunding" userId="S::elu_eucsyd.dk#ext#@tietgen365.onmicrosoft.com::6aaaa915-0aa9-403d-af09-573493629e2c" providerId="AD" clId="Web-{B90C54BB-59B7-C8FC-BE31-13425A20BD33}" dt="2025-08-07T10:27:47.545" v="12" actId="1076"/>
          <ac:picMkLst>
            <pc:docMk/>
            <pc:sldMk cId="1523058076" sldId="256"/>
            <ac:picMk id="3" creationId="{A9249A30-F283-A36F-7F6F-8BC8F2D65D9F}"/>
          </ac:picMkLst>
        </pc:picChg>
        <pc:picChg chg="add mod">
          <ac:chgData name="Elin Lunding" userId="S::elu_eucsyd.dk#ext#@tietgen365.onmicrosoft.com::6aaaa915-0aa9-403d-af09-573493629e2c" providerId="AD" clId="Web-{B90C54BB-59B7-C8FC-BE31-13425A20BD33}" dt="2025-08-07T10:28:26.752" v="14" actId="1076"/>
          <ac:picMkLst>
            <pc:docMk/>
            <pc:sldMk cId="1523058076" sldId="256"/>
            <ac:picMk id="5" creationId="{1AE6DCBE-2E71-AA7C-9FA2-E4103C89F50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65257B-ADA5-4031-AFED-D54005787B19}" type="datetimeFigureOut">
              <a:rPr lang="da-DK" smtClean="0"/>
              <a:t>17-03-2026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89605E-9F2C-4281-A792-AADF69D5F418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28136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0C4F8-C8C9-4A74-9E9C-01CDF261A641}" type="datetimeFigureOut">
              <a:rPr lang="da-DK" smtClean="0"/>
              <a:t>17-03-2026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6571A-C796-4A29-B1A0-6D322A3DBF7A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69248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0C4F8-C8C9-4A74-9E9C-01CDF261A641}" type="datetimeFigureOut">
              <a:rPr lang="da-DK" smtClean="0"/>
              <a:t>17-03-2026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6571A-C796-4A29-B1A0-6D322A3DBF7A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82906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0C4F8-C8C9-4A74-9E9C-01CDF261A641}" type="datetimeFigureOut">
              <a:rPr lang="da-DK" smtClean="0"/>
              <a:t>17-03-2026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6571A-C796-4A29-B1A0-6D322A3DBF7A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11021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0C4F8-C8C9-4A74-9E9C-01CDF261A641}" type="datetimeFigureOut">
              <a:rPr lang="da-DK" smtClean="0"/>
              <a:t>17-03-2026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6571A-C796-4A29-B1A0-6D322A3DBF7A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69784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0C4F8-C8C9-4A74-9E9C-01CDF261A641}" type="datetimeFigureOut">
              <a:rPr lang="da-DK" smtClean="0"/>
              <a:t>17-03-2026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6571A-C796-4A29-B1A0-6D322A3DBF7A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041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0C4F8-C8C9-4A74-9E9C-01CDF261A641}" type="datetimeFigureOut">
              <a:rPr lang="da-DK" smtClean="0"/>
              <a:t>17-03-2026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6571A-C796-4A29-B1A0-6D322A3DBF7A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74063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0C4F8-C8C9-4A74-9E9C-01CDF261A641}" type="datetimeFigureOut">
              <a:rPr lang="da-DK" smtClean="0"/>
              <a:t>17-03-2026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6571A-C796-4A29-B1A0-6D322A3DBF7A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001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0C4F8-C8C9-4A74-9E9C-01CDF261A641}" type="datetimeFigureOut">
              <a:rPr lang="da-DK" smtClean="0"/>
              <a:t>17-03-2026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6571A-C796-4A29-B1A0-6D322A3DBF7A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58888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0C4F8-C8C9-4A74-9E9C-01CDF261A641}" type="datetimeFigureOut">
              <a:rPr lang="da-DK" smtClean="0"/>
              <a:t>17-03-2026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6571A-C796-4A29-B1A0-6D322A3DBF7A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53207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0C4F8-C8C9-4A74-9E9C-01CDF261A641}" type="datetimeFigureOut">
              <a:rPr lang="da-DK" smtClean="0"/>
              <a:t>17-03-2026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6571A-C796-4A29-B1A0-6D322A3DBF7A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23193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0C4F8-C8C9-4A74-9E9C-01CDF261A641}" type="datetimeFigureOut">
              <a:rPr lang="da-DK" smtClean="0"/>
              <a:t>17-03-2026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6571A-C796-4A29-B1A0-6D322A3DBF7A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04374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0C4F8-C8C9-4A74-9E9C-01CDF261A641}" type="datetimeFigureOut">
              <a:rPr lang="da-DK" smtClean="0"/>
              <a:t>17-03-2026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C6571A-C796-4A29-B1A0-6D322A3DBF7A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48556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AQqyGNOP_3o?feature=oembed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Vk2jDXxZIhs?feature=oembed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qDon7Nrj1Tk?feature=oembed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69mtuom774E?feature=oembed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boks 3"/>
          <p:cNvSpPr txBox="1"/>
          <p:nvPr/>
        </p:nvSpPr>
        <p:spPr>
          <a:xfrm>
            <a:off x="323528" y="2492896"/>
            <a:ext cx="83529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3600"/>
              <a:t>Motorer, bæredygtighed og grøn omstilling.</a:t>
            </a:r>
          </a:p>
          <a:p>
            <a:pPr algn="ctr"/>
            <a:r>
              <a:rPr lang="da-DK" sz="3600"/>
              <a:t> Motorteori</a:t>
            </a:r>
          </a:p>
          <a:p>
            <a:pPr algn="ctr"/>
            <a:endParaRPr lang="da-DK" sz="36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AFEE7FE-1A5B-A1FC-2782-B7CFB0C668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5708" y="5874315"/>
            <a:ext cx="3546132" cy="74835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9249A30-F283-A36F-7F6F-8BC8F2D65D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7628" y="5766650"/>
            <a:ext cx="1319342" cy="85004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AE6DCBE-2E71-AA7C-9FA2-E4103C89F5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7905" y="255244"/>
            <a:ext cx="1905000" cy="58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0580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630177-4E90-942F-D8D3-6A4BDAF7C0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bæredygtighed.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0A004CC-E869-3134-AFEA-4E6A5CC287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/>
              <a:t>40 % af verdens energiforbrug på motorer.</a:t>
            </a:r>
          </a:p>
          <a:p>
            <a:r>
              <a:rPr lang="da-DK"/>
              <a:t>Muligheder for lavere energiforbrug.</a:t>
            </a:r>
          </a:p>
          <a:p>
            <a:r>
              <a:rPr lang="da-DK" u="sng"/>
              <a:t>Skal</a:t>
            </a:r>
            <a:r>
              <a:rPr lang="da-DK"/>
              <a:t> en motor skiftes til en mere energirigtig motor.</a:t>
            </a:r>
          </a:p>
          <a:p>
            <a:r>
              <a:rPr lang="da-DK"/>
              <a:t>Hvis vi skal skifte en motor ud hvad skal vi så vælge, for at få mere grøn omstilling.</a:t>
            </a:r>
          </a:p>
          <a:p>
            <a:r>
              <a:rPr lang="da-DK"/>
              <a:t>Skal vi regne på det.</a:t>
            </a:r>
          </a:p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80653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Asynkron motoren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033279"/>
            <a:ext cx="3719095" cy="1366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348222"/>
            <a:ext cx="3464708" cy="2736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4624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Asynkron motoren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342399"/>
            <a:ext cx="3901003" cy="3246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kstboks 3"/>
          <p:cNvSpPr txBox="1"/>
          <p:nvPr/>
        </p:nvSpPr>
        <p:spPr>
          <a:xfrm>
            <a:off x="539552" y="2132856"/>
            <a:ext cx="302433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/>
              <a:t>Tabsfaktorer:</a:t>
            </a:r>
          </a:p>
          <a:p>
            <a:endParaRPr lang="da-DK"/>
          </a:p>
          <a:p>
            <a:r>
              <a:rPr lang="da-DK"/>
              <a:t>Strømvarmetab i rotor: 35 %</a:t>
            </a:r>
            <a:br>
              <a:rPr lang="da-DK"/>
            </a:br>
            <a:endParaRPr lang="da-DK"/>
          </a:p>
          <a:p>
            <a:r>
              <a:rPr lang="da-DK"/>
              <a:t>Strømvarmetab i </a:t>
            </a:r>
            <a:r>
              <a:rPr lang="da-DK" err="1"/>
              <a:t>stator</a:t>
            </a:r>
            <a:r>
              <a:rPr lang="da-DK"/>
              <a:t>: 50%</a:t>
            </a:r>
          </a:p>
          <a:p>
            <a:endParaRPr lang="da-DK"/>
          </a:p>
          <a:p>
            <a:r>
              <a:rPr lang="da-DK"/>
              <a:t>Leje og blæsertab: 15 %</a:t>
            </a:r>
          </a:p>
          <a:p>
            <a:endParaRPr lang="da-DK"/>
          </a:p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57852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Onlinemedier 3" title="How does an Induction Motor work?">
            <a:hlinkClick r:id="" action="ppaction://media"/>
            <a:extLst>
              <a:ext uri="{FF2B5EF4-FFF2-40B4-BE49-F238E27FC236}">
                <a16:creationId xmlns:a16="http://schemas.microsoft.com/office/drawing/2014/main" id="{2D7C867F-3608-BF44-BFDF-F25BFB1A3A99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65150" y="1600200"/>
            <a:ext cx="8012113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498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56B1A1-D4AA-9044-6EF7-8A3EA796E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Pladsholder til indhold 4" descr="Et billede, der indeholder tekst, Elektroteknik, elektronik, nummer/tal&#10;&#10;Indhold genereret af kunstig intelligens kan være forkert.">
            <a:extLst>
              <a:ext uri="{FF2B5EF4-FFF2-40B4-BE49-F238E27FC236}">
                <a16:creationId xmlns:a16="http://schemas.microsoft.com/office/drawing/2014/main" id="{0B4FF20C-825A-5D15-FD7D-C8926D4BD2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679" y="1484784"/>
            <a:ext cx="7682642" cy="5211209"/>
          </a:xfrm>
        </p:spPr>
      </p:pic>
    </p:spTree>
    <p:extLst>
      <p:ext uri="{BB962C8B-B14F-4D97-AF65-F5344CB8AC3E}">
        <p14:creationId xmlns:p14="http://schemas.microsoft.com/office/powerpoint/2010/main" val="25384265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PM motor</a:t>
            </a:r>
          </a:p>
        </p:txBody>
      </p:sp>
      <p:pic>
        <p:nvPicPr>
          <p:cNvPr id="4" name="Picture 2" descr="http://i00.i.aliimg.com/photo/v1/292640032/PM_moto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4639" y="3356992"/>
            <a:ext cx="3853981" cy="3006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 descr="http://newenergyandfuel.com/wp-content/uploads/2010/02/Induction-Permanent-Magnet-Motor-Comparis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72816"/>
            <a:ext cx="4552148" cy="2571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76004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4AFB9F-72DF-4CB7-2179-C90915CF1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Onlinemedier 3" title="Working of Synchronous Motor">
            <a:hlinkClick r:id="" action="ppaction://media"/>
            <a:extLst>
              <a:ext uri="{FF2B5EF4-FFF2-40B4-BE49-F238E27FC236}">
                <a16:creationId xmlns:a16="http://schemas.microsoft.com/office/drawing/2014/main" id="{80BE653B-A9D3-036A-66B9-784582A6925C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65150" y="1600200"/>
            <a:ext cx="8012113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793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E9C3BD-8ECE-65D5-6D55-7793064DC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Pladsholder til indhold 4" descr="Et billede, der indeholder tekst, nummer/tal, Font/skrifttype&#10;&#10;Indhold genereret af kunstig intelligens kan være forkert.">
            <a:extLst>
              <a:ext uri="{FF2B5EF4-FFF2-40B4-BE49-F238E27FC236}">
                <a16:creationId xmlns:a16="http://schemas.microsoft.com/office/drawing/2014/main" id="{673E8CC1-7DAF-30BF-8028-EE7673C395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48" y="1454214"/>
            <a:ext cx="7872904" cy="5328592"/>
          </a:xfrm>
        </p:spPr>
      </p:pic>
    </p:spTree>
    <p:extLst>
      <p:ext uri="{BB962C8B-B14F-4D97-AF65-F5344CB8AC3E}">
        <p14:creationId xmlns:p14="http://schemas.microsoft.com/office/powerpoint/2010/main" val="35814156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Reluktansmotoren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196752"/>
            <a:ext cx="7200900" cy="481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85767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Reluktansmotoren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117884"/>
            <a:ext cx="7527553" cy="5085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71820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Reluktansmotoren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66526"/>
            <a:ext cx="7945833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57349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Reluktansmotoren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124744"/>
            <a:ext cx="7820918" cy="5352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43081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Reluktansmotoren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95387"/>
            <a:ext cx="7912128" cy="5007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7213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457021-2ACF-F8E0-129D-558251690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Onlinemedier 3" title="Explore magnetic field theory in a synchronous reluctance motor to better understand energy saving">
            <a:hlinkClick r:id="" action="ppaction://media"/>
            <a:extLst>
              <a:ext uri="{FF2B5EF4-FFF2-40B4-BE49-F238E27FC236}">
                <a16:creationId xmlns:a16="http://schemas.microsoft.com/office/drawing/2014/main" id="{1D2B0718-277F-B652-5881-0F2CC7B8582D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65150" y="1600200"/>
            <a:ext cx="8012113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08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844CB4-312C-3CE7-5651-24CD6CE62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Onlinemedier 3" title="ABB synchronous reluctance motor and drive package technology">
            <a:hlinkClick r:id="" action="ppaction://media"/>
            <a:extLst>
              <a:ext uri="{FF2B5EF4-FFF2-40B4-BE49-F238E27FC236}">
                <a16:creationId xmlns:a16="http://schemas.microsoft.com/office/drawing/2014/main" id="{6A869DB4-22F6-1A53-F9D5-0AFABABDA10A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65150" y="1600200"/>
            <a:ext cx="8012113" cy="4525963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5FF77DD6-91A1-C73C-3561-22D9ABA54B0B}"/>
              </a:ext>
            </a:extLst>
          </p:cNvPr>
          <p:cNvSpPr txBox="1"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/>
              <a:t>https://www.youtube.com/watch?v=qDon7Nrj1Tk</a:t>
            </a:r>
          </a:p>
        </p:txBody>
      </p:sp>
    </p:spTree>
    <p:extLst>
      <p:ext uri="{BB962C8B-B14F-4D97-AF65-F5344CB8AC3E}">
        <p14:creationId xmlns:p14="http://schemas.microsoft.com/office/powerpoint/2010/main" val="3622220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91B77F-4204-59D8-2A2C-D4D1140EF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9" name="Pladsholder til indhold 8" descr="Et billede, der indeholder tekst, nummer/tal, Parallel&#10;&#10;Indhold genereret af kunstig intelligens kan være forkert.">
            <a:extLst>
              <a:ext uri="{FF2B5EF4-FFF2-40B4-BE49-F238E27FC236}">
                <a16:creationId xmlns:a16="http://schemas.microsoft.com/office/drawing/2014/main" id="{870A09C7-E308-A61D-514C-433A3A19EE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637441" y="1506117"/>
            <a:ext cx="5365061" cy="5256584"/>
          </a:xfrm>
        </p:spPr>
      </p:pic>
    </p:spTree>
    <p:extLst>
      <p:ext uri="{BB962C8B-B14F-4D97-AF65-F5344CB8AC3E}">
        <p14:creationId xmlns:p14="http://schemas.microsoft.com/office/powerpoint/2010/main" val="21555051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IE og EN 60034-30:2008</a:t>
            </a:r>
          </a:p>
        </p:txBody>
      </p:sp>
      <p:sp>
        <p:nvSpPr>
          <p:cNvPr id="4" name="Rektangel 3"/>
          <p:cNvSpPr/>
          <p:nvPr/>
        </p:nvSpPr>
        <p:spPr>
          <a:xfrm>
            <a:off x="683568" y="2204864"/>
            <a:ext cx="756084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/>
              <a:t>Fra 16. juni 2011 skal alle nye motorer mindst være IE2 </a:t>
            </a:r>
          </a:p>
          <a:p>
            <a:r>
              <a:rPr lang="da-DK"/>
              <a:t>Fra 1. januar 2015 skal motorer (7,5-375kW) være IE3, alternativt IE2 og udstyret med frekvensomformer </a:t>
            </a:r>
          </a:p>
          <a:p>
            <a:r>
              <a:rPr lang="da-DK"/>
              <a:t>Fra 1. januar 2017 skal motorer (0,75-375kW) være IE3, alternativt IE2 og udstyret med frekvensomformer </a:t>
            </a:r>
          </a:p>
        </p:txBody>
      </p:sp>
    </p:spTree>
    <p:extLst>
      <p:ext uri="{BB962C8B-B14F-4D97-AF65-F5344CB8AC3E}">
        <p14:creationId xmlns:p14="http://schemas.microsoft.com/office/powerpoint/2010/main" val="30262961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7AEA8C-7DFA-D894-E04E-6C94BCBBC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1026" name="Picture 2" descr="IE efficiency classes for 4 pole motors at 50 Hz [21].">
            <a:extLst>
              <a:ext uri="{FF2B5EF4-FFF2-40B4-BE49-F238E27FC236}">
                <a16:creationId xmlns:a16="http://schemas.microsoft.com/office/drawing/2014/main" id="{2FE1E4A5-0BDF-0E0A-AECB-57C637F165B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24" y="1340768"/>
            <a:ext cx="8133429" cy="4994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E71D3C15-9719-F878-3E26-129AFC5A15CE}"/>
              </a:ext>
            </a:extLst>
          </p:cNvPr>
          <p:cNvCxnSpPr>
            <a:cxnSpLocks/>
          </p:cNvCxnSpPr>
          <p:nvPr/>
        </p:nvCxnSpPr>
        <p:spPr>
          <a:xfrm flipV="1">
            <a:off x="3851920" y="2276872"/>
            <a:ext cx="0" cy="331236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Lige forbindelse 8">
            <a:extLst>
              <a:ext uri="{FF2B5EF4-FFF2-40B4-BE49-F238E27FC236}">
                <a16:creationId xmlns:a16="http://schemas.microsoft.com/office/drawing/2014/main" id="{AF37BDE9-90FD-C94D-8F4B-8B5864DA168D}"/>
              </a:ext>
            </a:extLst>
          </p:cNvPr>
          <p:cNvCxnSpPr>
            <a:cxnSpLocks/>
          </p:cNvCxnSpPr>
          <p:nvPr/>
        </p:nvCxnSpPr>
        <p:spPr>
          <a:xfrm flipV="1">
            <a:off x="4535338" y="1988840"/>
            <a:ext cx="0" cy="36004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55206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Frekvensomformere</a:t>
            </a:r>
          </a:p>
        </p:txBody>
      </p:sp>
      <p:pic>
        <p:nvPicPr>
          <p:cNvPr id="16386" name="Picture 2" descr="http://cse-distributors.co.uk/danfoss-drives/images/danfoss-vlt-2800-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340767"/>
            <a:ext cx="5242545" cy="5146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96086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Frekvens omformere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060848"/>
            <a:ext cx="7480115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26376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Frekvensomformer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628800"/>
            <a:ext cx="4821313" cy="45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9476150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0B9C09282CE424BA00C7E5122D50358" ma:contentTypeVersion="14" ma:contentTypeDescription="Opret et nyt dokument." ma:contentTypeScope="" ma:versionID="9368385fd63b34e010e16e0f8b037594">
  <xsd:schema xmlns:xsd="http://www.w3.org/2001/XMLSchema" xmlns:xs="http://www.w3.org/2001/XMLSchema" xmlns:p="http://schemas.microsoft.com/office/2006/metadata/properties" xmlns:ns2="cd289c43-837e-45f8-8801-adb84d2225b5" xmlns:ns3="e2dd47a9-bcb7-4e75-bebd-7eb8829d2d8a" targetNamespace="http://schemas.microsoft.com/office/2006/metadata/properties" ma:root="true" ma:fieldsID="0ad4801685a1d8b72a746117da59cab7" ns2:_="" ns3:_="">
    <xsd:import namespace="cd289c43-837e-45f8-8801-adb84d2225b5"/>
    <xsd:import namespace="e2dd47a9-bcb7-4e75-bebd-7eb8829d2d8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289c43-837e-45f8-8801-adb84d2225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Billedmærker" ma:readOnly="false" ma:fieldId="{5cf76f15-5ced-4ddc-b409-7134ff3c332f}" ma:taxonomyMulti="true" ma:sspId="db5eb320-0654-4fb0-92ed-d3080570d79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dd47a9-bcb7-4e75-bebd-7eb8829d2d8a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1efc097e-b9fc-4e6b-a9d8-b2a845b581df}" ma:internalName="TaxCatchAll" ma:showField="CatchAllData" ma:web="e2dd47a9-bcb7-4e75-bebd-7eb8829d2d8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d289c43-837e-45f8-8801-adb84d2225b5">
      <Terms xmlns="http://schemas.microsoft.com/office/infopath/2007/PartnerControls"/>
    </lcf76f155ced4ddcb4097134ff3c332f>
    <TaxCatchAll xmlns="e2dd47a9-bcb7-4e75-bebd-7eb8829d2d8a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D4B0192-B310-4798-ABDF-BB4C56015D48}"/>
</file>

<file path=customXml/itemProps2.xml><?xml version="1.0" encoding="utf-8"?>
<ds:datastoreItem xmlns:ds="http://schemas.openxmlformats.org/officeDocument/2006/customXml" ds:itemID="{56120848-AC9D-4C05-81B8-2A030CD4E6F2}">
  <ds:schemaRefs>
    <ds:schemaRef ds:uri="cd289c43-837e-45f8-8801-adb84d2225b5"/>
    <ds:schemaRef ds:uri="e2dd47a9-bcb7-4e75-bebd-7eb8829d2d8a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04838047-A4DD-4A92-BD70-35C2501A4CF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(4:3)</PresentationFormat>
  <Slides>22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Kontortema</vt:lpstr>
      <vt:lpstr>PowerPoint Presentation</vt:lpstr>
      <vt:lpstr>bæredygtighed.</vt:lpstr>
      <vt:lpstr>Asynkron motoren</vt:lpstr>
      <vt:lpstr>Asynkron motoren</vt:lpstr>
      <vt:lpstr>PowerPoint Presentation</vt:lpstr>
      <vt:lpstr>PowerPoint Presentation</vt:lpstr>
      <vt:lpstr>PM motor</vt:lpstr>
      <vt:lpstr>PowerPoint Presentation</vt:lpstr>
      <vt:lpstr>PowerPoint Presentation</vt:lpstr>
      <vt:lpstr>Reluktansmotoren</vt:lpstr>
      <vt:lpstr>Reluktansmotoren</vt:lpstr>
      <vt:lpstr>Reluktansmotoren</vt:lpstr>
      <vt:lpstr>Reluktansmotoren</vt:lpstr>
      <vt:lpstr>Reluktansmotoren</vt:lpstr>
      <vt:lpstr>PowerPoint Presentation</vt:lpstr>
      <vt:lpstr>PowerPoint Presentation</vt:lpstr>
      <vt:lpstr>PowerPoint Presentation</vt:lpstr>
      <vt:lpstr>IE og EN 60034-30:2008</vt:lpstr>
      <vt:lpstr>PowerPoint Presentation</vt:lpstr>
      <vt:lpstr>Frekvensomformere</vt:lpstr>
      <vt:lpstr>Frekvens omformere</vt:lpstr>
      <vt:lpstr>Frekvensomformer</vt:lpstr>
    </vt:vector>
  </TitlesOfParts>
  <Company>Mercantec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Christian Hilding Jørgensen</dc:creator>
  <cp:revision>1</cp:revision>
  <dcterms:created xsi:type="dcterms:W3CDTF">2012-06-18T17:39:47Z</dcterms:created>
  <dcterms:modified xsi:type="dcterms:W3CDTF">2026-03-17T11:39:32Z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0x01010020B9C09282CE424BA00C7E5122D50358</vt:lpwstr>
  </property>
  <property fmtid="{D5CDD505-2E9C-101B-9397-08002B2CF9AE}" pid="3" name="MediaServiceImageTags">
    <vt:lpwstr/>
  </property>
</Properties>
</file>