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15"/>
  </p:notesMasterIdLst>
  <p:sldIdLst>
    <p:sldId id="256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9144000" cy="5143500" type="screen16x9"/>
  <p:notesSz cx="6858000" cy="9144000"/>
  <p:embeddedFontLst>
    <p:embeddedFont>
      <p:font typeface="Average" panose="020B0604020202020204" charset="0"/>
      <p:regular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01697F-6021-DAAF-5E0B-6ABDD6E9FA7C}" v="23" dt="2025-08-07T10:10:01.9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in Lunding" userId="S::elu_eucsyd.dk#ext#@tietgen365.onmicrosoft.com::6aaaa915-0aa9-403d-af09-573493629e2c" providerId="AD" clId="Web-{1101697F-6021-DAAF-5E0B-6ABDD6E9FA7C}"/>
    <pc:docChg chg="addSld delSld modSld sldOrd">
      <pc:chgData name="Elin Lunding" userId="S::elu_eucsyd.dk#ext#@tietgen365.onmicrosoft.com::6aaaa915-0aa9-403d-af09-573493629e2c" providerId="AD" clId="Web-{1101697F-6021-DAAF-5E0B-6ABDD6E9FA7C}" dt="2025-08-07T10:10:01.965" v="22"/>
      <pc:docMkLst>
        <pc:docMk/>
      </pc:docMkLst>
      <pc:sldChg chg="addSp modSp">
        <pc:chgData name="Elin Lunding" userId="S::elu_eucsyd.dk#ext#@tietgen365.onmicrosoft.com::6aaaa915-0aa9-403d-af09-573493629e2c" providerId="AD" clId="Web-{1101697F-6021-DAAF-5E0B-6ABDD6E9FA7C}" dt="2025-08-07T10:03:31.191" v="16" actId="1076"/>
        <pc:sldMkLst>
          <pc:docMk/>
          <pc:sldMk cId="0" sldId="256"/>
        </pc:sldMkLst>
        <pc:spChg chg="mod">
          <ac:chgData name="Elin Lunding" userId="S::elu_eucsyd.dk#ext#@tietgen365.onmicrosoft.com::6aaaa915-0aa9-403d-af09-573493629e2c" providerId="AD" clId="Web-{1101697F-6021-DAAF-5E0B-6ABDD6E9FA7C}" dt="2025-08-07T10:00:00.155" v="4" actId="20577"/>
          <ac:spMkLst>
            <pc:docMk/>
            <pc:sldMk cId="0" sldId="256"/>
            <ac:spMk id="60" creationId="{00000000-0000-0000-0000-000000000000}"/>
          </ac:spMkLst>
        </pc:spChg>
        <pc:picChg chg="add mod">
          <ac:chgData name="Elin Lunding" userId="S::elu_eucsyd.dk#ext#@tietgen365.onmicrosoft.com::6aaaa915-0aa9-403d-af09-573493629e2c" providerId="AD" clId="Web-{1101697F-6021-DAAF-5E0B-6ABDD6E9FA7C}" dt="2025-08-07T10:00:57.031" v="9" actId="1076"/>
          <ac:picMkLst>
            <pc:docMk/>
            <pc:sldMk cId="0" sldId="256"/>
            <ac:picMk id="2" creationId="{5DF4A864-4696-AAE6-08BC-E533AFDB9FAB}"/>
          </ac:picMkLst>
        </pc:picChg>
        <pc:picChg chg="add mod">
          <ac:chgData name="Elin Lunding" userId="S::elu_eucsyd.dk#ext#@tietgen365.onmicrosoft.com::6aaaa915-0aa9-403d-af09-573493629e2c" providerId="AD" clId="Web-{1101697F-6021-DAAF-5E0B-6ABDD6E9FA7C}" dt="2025-08-07T10:01:39.564" v="14" actId="1076"/>
          <ac:picMkLst>
            <pc:docMk/>
            <pc:sldMk cId="0" sldId="256"/>
            <ac:picMk id="3" creationId="{DE9AE253-3D7E-CDF6-3A98-06689534DC62}"/>
          </ac:picMkLst>
        </pc:picChg>
        <pc:picChg chg="add mod">
          <ac:chgData name="Elin Lunding" userId="S::elu_eucsyd.dk#ext#@tietgen365.onmicrosoft.com::6aaaa915-0aa9-403d-af09-573493629e2c" providerId="AD" clId="Web-{1101697F-6021-DAAF-5E0B-6ABDD6E9FA7C}" dt="2025-08-07T10:03:31.191" v="16" actId="1076"/>
          <ac:picMkLst>
            <pc:docMk/>
            <pc:sldMk cId="0" sldId="256"/>
            <ac:picMk id="4" creationId="{4A1295D8-C681-57D2-6C6C-7D73EDD1581A}"/>
          </ac:picMkLst>
        </pc:picChg>
      </pc:sldChg>
      <pc:sldChg chg="ord">
        <pc:chgData name="Elin Lunding" userId="S::elu_eucsyd.dk#ext#@tietgen365.onmicrosoft.com::6aaaa915-0aa9-403d-af09-573493629e2c" providerId="AD" clId="Web-{1101697F-6021-DAAF-5E0B-6ABDD6E9FA7C}" dt="2025-08-07T10:07:54.367" v="21"/>
        <pc:sldMkLst>
          <pc:docMk/>
          <pc:sldMk cId="0" sldId="266"/>
        </pc:sldMkLst>
      </pc:sldChg>
      <pc:sldChg chg="new del ord">
        <pc:chgData name="Elin Lunding" userId="S::elu_eucsyd.dk#ext#@tietgen365.onmicrosoft.com::6aaaa915-0aa9-403d-af09-573493629e2c" providerId="AD" clId="Web-{1101697F-6021-DAAF-5E0B-6ABDD6E9FA7C}" dt="2025-08-07T10:10:01.965" v="22"/>
        <pc:sldMkLst>
          <pc:docMk/>
          <pc:sldMk cId="365385054" sldId="26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1704588355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1704588355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1704588355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1704588355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1704588355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1704588355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170458835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170458835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1704588355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1704588355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1704588355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1704588355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1704588355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1704588355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e4e0f72e34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2e4e0f72e34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e4e0f72e34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e4e0f72e34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4350279" y="2855377"/>
            <a:ext cx="443589" cy="105632"/>
            <a:chOff x="4137525" y="2915950"/>
            <a:chExt cx="869100" cy="207000"/>
          </a:xfrm>
        </p:grpSpPr>
        <p:sp>
          <p:nvSpPr>
            <p:cNvPr id="11" name="Google Shape;11;p2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62271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55275"/>
            <a:ext cx="8520600" cy="189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lat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nstoreklimadatabase.dk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ve.dk/klimaberegner" TargetMode="External"/><Relationship Id="rId4" Type="http://schemas.openxmlformats.org/officeDocument/2006/relationships/hyperlink" Target="https://www.google.com/search?q=hvor+meget+co2+koster+en+t-shirt&amp;sca_esv=c7a01837b1eb8e0f&amp;sxsrf=ADLYWIKQry-pJdXC32koTQHgwYoptTrlhw%3A1725440843720&amp;ei=SyPYZsK_K5Hji-gPtovFmQc&amp;ved=0ahUKEwiCkciE-KiIAxWR8QIHHbZFMXMQ4dUDCBA&amp;uact=5&amp;oq=hvor+meget+co2+koster+en+t-shirt&amp;gs_lp=Egxnd3Mtd2l6LXNlcnAiIGh2b3IgbWVnZXQgY28yIGtvc3RlciBlbiB0LXNoaXJ0MggQIRigARjDBEj_pQNQlKMDWJSjA3AHeAGQAQCYAXOgAXOqAQMwLjG4AQPIAQD4AQGYAgigAowBwgIKEAAYsAMY1gQYR5gDAOIDBRIBMSBAiAYBkAYIkgcDNy4xoAfLAQ&amp;sclient=gws-wiz-ser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Grøn [streaming]omstilling</a:t>
            </a:r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1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dirty="0"/>
              <a:t>GF1/GF2 2024 </a:t>
            </a:r>
            <a:r>
              <a:rPr lang="da" err="1"/>
              <a:t>Sonnie</a:t>
            </a:r>
            <a:r>
              <a:rPr lang="da" dirty="0"/>
              <a:t> Eis</a:t>
            </a:r>
          </a:p>
          <a:p>
            <a:pPr marL="0" indent="0"/>
            <a:endParaRPr lang="da" dirty="0"/>
          </a:p>
          <a:p>
            <a:pPr marL="0" indent="0"/>
            <a:endParaRPr lang="da" dirty="0"/>
          </a:p>
          <a:p>
            <a:pPr marL="0" indent="0"/>
            <a:endParaRPr lang="da" dirty="0"/>
          </a:p>
          <a:p>
            <a:pPr marL="0" indent="0"/>
            <a:endParaRPr lang="da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DF4A864-4696-AAE6-08BC-E533AFDB9F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974" y="4429512"/>
            <a:ext cx="2668289" cy="55528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E9AE253-3D7E-CDF6-3A98-06689534DC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6464" y="4306587"/>
            <a:ext cx="1010423" cy="6775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1295D8-C681-57D2-6C6C-7D73EDD158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4439" y="4304657"/>
            <a:ext cx="1905000" cy="5810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r>
              <a:rPr lang="da" dirty="0"/>
              <a:t>Når du bruger 4G/5G til at streame med</a:t>
            </a:r>
            <a:endParaRPr dirty="0"/>
          </a:p>
        </p:txBody>
      </p:sp>
      <p:sp>
        <p:nvSpPr>
          <p:cNvPr id="72" name="Google Shape;72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indent="0" algn="ctr">
              <a:spcBef>
                <a:spcPts val="1200"/>
              </a:spcBef>
              <a:buNone/>
            </a:pPr>
            <a:r>
              <a:rPr lang="da" sz="2400" dirty="0"/>
              <a:t>er CO2 forbruget næsten 4 gange så højt set i forhold</a:t>
            </a:r>
            <a:endParaRPr sz="240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da" sz="2400" dirty="0"/>
              <a:t>til hvis du brugte </a:t>
            </a:r>
            <a:r>
              <a:rPr lang="da" sz="2400" dirty="0" err="1"/>
              <a:t>WiFi</a:t>
            </a:r>
            <a:r>
              <a:rPr lang="da" sz="2400" dirty="0"/>
              <a:t>(kablet) </a:t>
            </a:r>
            <a:endParaRPr sz="2400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Hvis du slukker for dit kamera</a:t>
            </a:r>
            <a:endParaRPr/>
          </a:p>
        </p:txBody>
      </p:sp>
      <p:sp>
        <p:nvSpPr>
          <p:cNvPr id="78" name="Google Shape;7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sz="2400"/>
              <a:t>når du har et online møde[når du ikke taler]</a:t>
            </a:r>
            <a:endParaRPr sz="2400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da" sz="2400"/>
              <a:t>kan du skære 90% af dit CO2 møde forbrug væk</a:t>
            </a:r>
            <a:endParaRPr sz="24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r>
              <a:rPr lang="da" dirty="0"/>
              <a:t>Når du Streamer fra en spillekonsol</a:t>
            </a:r>
            <a:endParaRPr dirty="0"/>
          </a:p>
        </p:txBody>
      </p:sp>
      <p:sp>
        <p:nvSpPr>
          <p:cNvPr id="84" name="Google Shape;84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indent="0" algn="ctr">
              <a:buNone/>
            </a:pPr>
            <a:r>
              <a:rPr lang="da" sz="2400" dirty="0"/>
              <a:t>bruger du 12-20 gange mere strøm end hvis du brugte Chromecast eller Apple TV</a:t>
            </a:r>
            <a:endParaRPr lang="da-DK" sz="2400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Streaming</a:t>
            </a:r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sz="2400" dirty="0"/>
              <a:t>1 times streaming(HD) svarer ca. til 0,4 kg CO2</a:t>
            </a:r>
            <a:endParaRPr sz="2400" dirty="0"/>
          </a:p>
          <a:p>
            <a:pPr marL="1790700" lvl="0" algn="l" rtl="0">
              <a:spcBef>
                <a:spcPts val="12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da" sz="2400" dirty="0"/>
              <a:t>er det samme som at køre 2-3 km i en bil</a:t>
            </a:r>
            <a:endParaRPr sz="2400" dirty="0"/>
          </a:p>
          <a:p>
            <a:pPr marL="18288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da" sz="2400" dirty="0"/>
              <a:t>eller koge 2 liter i en elkedel</a:t>
            </a:r>
            <a:endParaRPr sz="2400" dirty="0"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da" sz="2400" dirty="0"/>
              <a:t>1 times musik streaming svarer ca. 0,3 kg CO2.</a:t>
            </a:r>
            <a:endParaRPr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r>
              <a:rPr lang="da" dirty="0"/>
              <a:t>Dine online tjenester (streaming, tik </a:t>
            </a:r>
            <a:r>
              <a:rPr lang="da" dirty="0" err="1"/>
              <a:t>tok</a:t>
            </a:r>
            <a:r>
              <a:rPr lang="da" dirty="0"/>
              <a:t>, instagram osv.)</a:t>
            </a:r>
            <a:endParaRPr dirty="0"/>
          </a:p>
        </p:txBody>
      </p:sp>
      <p:sp>
        <p:nvSpPr>
          <p:cNvPr id="96" name="Google Shape;96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da" sz="2400" dirty="0"/>
              <a:t>udleder det samme co2 end det samlede flytrafik</a:t>
            </a:r>
            <a:endParaRPr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r>
              <a:rPr lang="da" dirty="0"/>
              <a:t>1 chat GPT forespørgsel</a:t>
            </a:r>
            <a:endParaRPr dirty="0"/>
          </a:p>
        </p:txBody>
      </p:sp>
      <p:sp>
        <p:nvSpPr>
          <p:cNvPr id="102" name="Google Shape;102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da" sz="2400" dirty="0"/>
              <a:t>svarer til 40 mobilopladninger</a:t>
            </a:r>
            <a:endParaRPr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Bonus info</a:t>
            </a:r>
            <a:endParaRPr/>
          </a:p>
        </p:txBody>
      </p:sp>
      <p:sp>
        <p:nvSpPr>
          <p:cNvPr id="108" name="Google Shape;108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sz="2400"/>
              <a:t>Produktionen af 1 kg tekstil udleder i gennemsnit </a:t>
            </a:r>
            <a:endParaRPr sz="2400"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da" sz="2400"/>
              <a:t>15 kg CO2</a:t>
            </a:r>
            <a:endParaRPr sz="2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Dit streaming forbrug 1. del</a:t>
            </a:r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da" dirty="0"/>
              <a:t>Du skal genskabe en gennemsnitsdag(24 timer), hvor du tilføjer dine </a:t>
            </a:r>
            <a:r>
              <a:rPr lang="da" dirty="0" err="1"/>
              <a:t>streams</a:t>
            </a:r>
            <a:r>
              <a:rPr lang="da" dirty="0"/>
              <a:t> i et regneark.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da" dirty="0"/>
              <a:t>Facebook, instagram, tik </a:t>
            </a:r>
            <a:r>
              <a:rPr lang="da" dirty="0" err="1"/>
              <a:t>tok</a:t>
            </a:r>
            <a:r>
              <a:rPr lang="da" dirty="0"/>
              <a:t>  </a:t>
            </a:r>
            <a:r>
              <a:rPr lang="da" dirty="0" err="1"/>
              <a:t>osv</a:t>
            </a:r>
            <a:endParaRPr dirty="0" err="1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da" dirty="0"/>
              <a:t>Online </a:t>
            </a:r>
            <a:r>
              <a:rPr lang="da" dirty="0" err="1"/>
              <a:t>gaming</a:t>
            </a:r>
            <a:endParaRPr dirty="0" err="1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da" dirty="0"/>
              <a:t>Streaming via </a:t>
            </a:r>
            <a:r>
              <a:rPr lang="da" dirty="0" err="1"/>
              <a:t>netflix</a:t>
            </a:r>
            <a:r>
              <a:rPr lang="da" dirty="0"/>
              <a:t>, </a:t>
            </a:r>
            <a:r>
              <a:rPr lang="da" dirty="0" err="1"/>
              <a:t>youtube</a:t>
            </a:r>
            <a:r>
              <a:rPr lang="da" dirty="0"/>
              <a:t> </a:t>
            </a:r>
            <a:r>
              <a:rPr lang="da" dirty="0" err="1"/>
              <a:t>osv</a:t>
            </a:r>
            <a:endParaRPr err="1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da" dirty="0"/>
              <a:t>Høre du f.eks. musik imens du gamer eller når du sover skal det også med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da" dirty="0"/>
              <a:t>Lav et </a:t>
            </a:r>
            <a:r>
              <a:rPr lang="da" dirty="0" err="1"/>
              <a:t>excel</a:t>
            </a:r>
            <a:r>
              <a:rPr lang="da" dirty="0"/>
              <a:t> ark, hvor du indtaster dit forbrug.</a:t>
            </a:r>
            <a:endParaRPr dirty="0"/>
          </a:p>
          <a:p>
            <a:pPr lvl="1">
              <a:buFont typeface="Arial"/>
              <a:buChar char="•"/>
            </a:pPr>
            <a:r>
              <a:rPr lang="da" dirty="0"/>
              <a:t>Et </a:t>
            </a:r>
            <a:r>
              <a:rPr lang="da" dirty="0" err="1"/>
              <a:t>excel</a:t>
            </a:r>
            <a:r>
              <a:rPr lang="da" dirty="0"/>
              <a:t> ark kunne se sådan ud [lav selv et eksempel på hvordan det kunne se ud, måske med dine egne tal]</a:t>
            </a:r>
            <a:endParaRPr lang="da" u="sng" dirty="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Dit streaming forbrug 2. del</a:t>
            </a:r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da"/>
              <a:t>Du skal nu lave en plakat[A3], hvor du tilføje ting du er nødt til at undvære pga. dit streaming/online forbrug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da"/>
              <a:t>Du kan finde inspiration på </a:t>
            </a:r>
            <a:r>
              <a:rPr lang="da" u="sng">
                <a:solidFill>
                  <a:schemeClr val="hlink"/>
                </a:solidFill>
                <a:hlinkClick r:id="rId3"/>
              </a:rPr>
              <a:t>www.denstoreklimadatabase.dk</a:t>
            </a:r>
            <a:r>
              <a:rPr lang="da"/>
              <a:t> [fødevare]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da"/>
              <a:t>Lave opslag på google: </a:t>
            </a:r>
            <a:r>
              <a:rPr lang="da" u="sng">
                <a:solidFill>
                  <a:schemeClr val="hlink"/>
                </a:solidFill>
                <a:hlinkClick r:id="rId4"/>
              </a:rPr>
              <a:t>hvor meget co2 koster en t-shirt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da"/>
              <a:t>Prøv </a:t>
            </a:r>
            <a:r>
              <a:rPr lang="da" u="sng">
                <a:solidFill>
                  <a:schemeClr val="hlink"/>
                </a:solidFill>
                <a:hlinkClick r:id="rId5"/>
              </a:rPr>
              <a:t>www.ve.dk/klimaberegner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da"/>
              <a:t>Du skal udskrive 3 kopier[A3] af din plakat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da"/>
              <a:t>2 skal hænges op på skolen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da"/>
              <a:t>Den sidste plakat skal du tage med hjem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da"/>
              <a:t>Du skal sidst på dagen fremlægge for klassen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d289c43-837e-45f8-8801-adb84d2225b5">
      <Terms xmlns="http://schemas.microsoft.com/office/infopath/2007/PartnerControls"/>
    </lcf76f155ced4ddcb4097134ff3c332f>
    <TaxCatchAll xmlns="e2dd47a9-bcb7-4e75-bebd-7eb8829d2d8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0B9C09282CE424BA00C7E5122D50358" ma:contentTypeVersion="14" ma:contentTypeDescription="Opret et nyt dokument." ma:contentTypeScope="" ma:versionID="d4e780e9a71e4baf5aad6fb40b319bb3">
  <xsd:schema xmlns:xsd="http://www.w3.org/2001/XMLSchema" xmlns:xs="http://www.w3.org/2001/XMLSchema" xmlns:p="http://schemas.microsoft.com/office/2006/metadata/properties" xmlns:ns2="cd289c43-837e-45f8-8801-adb84d2225b5" xmlns:ns3="e2dd47a9-bcb7-4e75-bebd-7eb8829d2d8a" targetNamespace="http://schemas.microsoft.com/office/2006/metadata/properties" ma:root="true" ma:fieldsID="4a837439068677f3713992a2e7600aea" ns2:_="" ns3:_="">
    <xsd:import namespace="cd289c43-837e-45f8-8801-adb84d2225b5"/>
    <xsd:import namespace="e2dd47a9-bcb7-4e75-bebd-7eb8829d2d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289c43-837e-45f8-8801-adb84d2225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Billedmærker" ma:readOnly="false" ma:fieldId="{5cf76f15-5ced-4ddc-b409-7134ff3c332f}" ma:taxonomyMulti="true" ma:sspId="db5eb320-0654-4fb0-92ed-d3080570d79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dd47a9-bcb7-4e75-bebd-7eb8829d2d8a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1efc097e-b9fc-4e6b-a9d8-b2a845b581df}" ma:internalName="TaxCatchAll" ma:showField="CatchAllData" ma:web="e2dd47a9-bcb7-4e75-bebd-7eb8829d2d8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0A41DF8-FE05-4202-B35F-ACB8A0FE54BB}">
  <ds:schemaRefs>
    <ds:schemaRef ds:uri="http://schemas.microsoft.com/office/2006/metadata/properties"/>
    <ds:schemaRef ds:uri="http://schemas.microsoft.com/office/infopath/2007/PartnerControls"/>
    <ds:schemaRef ds:uri="cd289c43-837e-45f8-8801-adb84d2225b5"/>
    <ds:schemaRef ds:uri="e2dd47a9-bcb7-4e75-bebd-7eb8829d2d8a"/>
  </ds:schemaRefs>
</ds:datastoreItem>
</file>

<file path=customXml/itemProps2.xml><?xml version="1.0" encoding="utf-8"?>
<ds:datastoreItem xmlns:ds="http://schemas.openxmlformats.org/officeDocument/2006/customXml" ds:itemID="{F47BBEA9-88A0-42C4-89EA-579309C426A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0FF13C1-4524-4FD9-9AB7-2F7C7EDDF85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d289c43-837e-45f8-8801-adb84d2225b5"/>
    <ds:schemaRef ds:uri="e2dd47a9-bcb7-4e75-bebd-7eb8829d2d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(16:9)</PresentationFormat>
  <Slides>10</Slides>
  <Notes>10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Slate</vt:lpstr>
      <vt:lpstr>Grøn [streaming]omstilling</vt:lpstr>
      <vt:lpstr>Når du bruger 4G/5G til at streame med</vt:lpstr>
      <vt:lpstr>Hvis du slukker for dit kamera</vt:lpstr>
      <vt:lpstr>Når du Streamer fra en spillekonsol</vt:lpstr>
      <vt:lpstr>Streaming</vt:lpstr>
      <vt:lpstr>Dine online tjenester (streaming, tik tok, instagram osv.)</vt:lpstr>
      <vt:lpstr>1 chat GPT forespørgsel</vt:lpstr>
      <vt:lpstr>Bonus info</vt:lpstr>
      <vt:lpstr>Dit streaming forbrug 1. del</vt:lpstr>
      <vt:lpstr>Dit streaming forbrug 2. del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65</cp:revision>
  <dcterms:modified xsi:type="dcterms:W3CDTF">2025-08-07T10:10:02Z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0x01010020B9C09282CE424BA00C7E5122D50358</vt:lpwstr>
  </property>
  <property fmtid="{D5CDD505-2E9C-101B-9397-08002B2CF9AE}" pid="3" name="MediaServiceImageTags">
    <vt:lpwstr/>
  </property>
</Properties>
</file>