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diagrams/drawing4.xml" ContentType="application/vnd.ms-office.drawingml.diagramDrawing+xml"/>
  <Override PartName="/ppt/diagrams/drawing2.xml" ContentType="application/vnd.ms-office.drawingml.diagramDrawing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1D8A5B-474B-42C2-92E9-FFF7A26F996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F19C11F-3C1D-4F20-AA42-6F554FC36A5C}">
      <dgm:prSet/>
      <dgm:spPr/>
      <dgm:t>
        <a:bodyPr/>
        <a:lstStyle/>
        <a:p>
          <a:r>
            <a:rPr lang="en-US"/>
            <a:t>Climate change is a global problem.</a:t>
          </a:r>
        </a:p>
      </dgm:t>
    </dgm:pt>
    <dgm:pt modelId="{F28933F3-1304-4600-BD89-F45814F8C6A8}" type="parTrans" cxnId="{54D7DA60-176F-4FF9-9EF8-75B7BBFC2B88}">
      <dgm:prSet/>
      <dgm:spPr/>
      <dgm:t>
        <a:bodyPr/>
        <a:lstStyle/>
        <a:p>
          <a:endParaRPr lang="en-US"/>
        </a:p>
      </dgm:t>
    </dgm:pt>
    <dgm:pt modelId="{A1D7F756-424D-4F8C-8B5B-009A6185FB20}" type="sibTrans" cxnId="{54D7DA60-176F-4FF9-9EF8-75B7BBFC2B88}">
      <dgm:prSet/>
      <dgm:spPr/>
      <dgm:t>
        <a:bodyPr/>
        <a:lstStyle/>
        <a:p>
          <a:endParaRPr lang="en-US"/>
        </a:p>
      </dgm:t>
    </dgm:pt>
    <dgm:pt modelId="{CF566F85-2608-48B2-B45A-5150EBA96D3D}">
      <dgm:prSet/>
      <dgm:spPr/>
      <dgm:t>
        <a:bodyPr/>
        <a:lstStyle/>
        <a:p>
          <a:r>
            <a:rPr lang="en-US"/>
            <a:t>We need to reduce CO2 emissions.</a:t>
          </a:r>
        </a:p>
      </dgm:t>
    </dgm:pt>
    <dgm:pt modelId="{E14E123A-0C0A-4EEF-AC4A-B73AD5B7BD57}" type="parTrans" cxnId="{D93E0FE1-5BEB-4BBB-83B0-CC804E2C459A}">
      <dgm:prSet/>
      <dgm:spPr/>
      <dgm:t>
        <a:bodyPr/>
        <a:lstStyle/>
        <a:p>
          <a:endParaRPr lang="en-US"/>
        </a:p>
      </dgm:t>
    </dgm:pt>
    <dgm:pt modelId="{8E41AB2F-CDF9-46FA-8485-06FD018035F2}" type="sibTrans" cxnId="{D93E0FE1-5BEB-4BBB-83B0-CC804E2C459A}">
      <dgm:prSet/>
      <dgm:spPr/>
      <dgm:t>
        <a:bodyPr/>
        <a:lstStyle/>
        <a:p>
          <a:endParaRPr lang="en-US"/>
        </a:p>
      </dgm:t>
    </dgm:pt>
    <dgm:pt modelId="{B26D7D87-3C15-4775-BA95-75A2D81D6D47}">
      <dgm:prSet/>
      <dgm:spPr/>
      <dgm:t>
        <a:bodyPr/>
        <a:lstStyle/>
        <a:p>
          <a:r>
            <a:rPr lang="en-US"/>
            <a:t>Protect nature and future generations.</a:t>
          </a:r>
        </a:p>
      </dgm:t>
    </dgm:pt>
    <dgm:pt modelId="{35E1C1DD-D2A1-4C6B-9B4B-B148D1A7898A}" type="parTrans" cxnId="{986524E5-A19B-422E-AEF0-C7591228413B}">
      <dgm:prSet/>
      <dgm:spPr/>
      <dgm:t>
        <a:bodyPr/>
        <a:lstStyle/>
        <a:p>
          <a:endParaRPr lang="en-US"/>
        </a:p>
      </dgm:t>
    </dgm:pt>
    <dgm:pt modelId="{F62B0425-2294-43DF-8D63-8B3CD8724B27}" type="sibTrans" cxnId="{986524E5-A19B-422E-AEF0-C7591228413B}">
      <dgm:prSet/>
      <dgm:spPr/>
      <dgm:t>
        <a:bodyPr/>
        <a:lstStyle/>
        <a:p>
          <a:endParaRPr lang="en-US"/>
        </a:p>
      </dgm:t>
    </dgm:pt>
    <dgm:pt modelId="{B9C6A592-ADBA-455E-9B7A-746A654BEFC3}" type="pres">
      <dgm:prSet presAssocID="{A91D8A5B-474B-42C2-92E9-FFF7A26F9961}" presName="linear" presStyleCnt="0">
        <dgm:presLayoutVars>
          <dgm:animLvl val="lvl"/>
          <dgm:resizeHandles val="exact"/>
        </dgm:presLayoutVars>
      </dgm:prSet>
      <dgm:spPr/>
    </dgm:pt>
    <dgm:pt modelId="{55C9237E-F834-4BC6-A9B8-8352D92618EC}" type="pres">
      <dgm:prSet presAssocID="{FF19C11F-3C1D-4F20-AA42-6F554FC36A5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213378-B8A5-4368-90E7-32E8B17B2835}" type="pres">
      <dgm:prSet presAssocID="{A1D7F756-424D-4F8C-8B5B-009A6185FB20}" presName="spacer" presStyleCnt="0"/>
      <dgm:spPr/>
    </dgm:pt>
    <dgm:pt modelId="{D4EFC7EC-6119-49EE-8DCC-2D1EF4DBA88B}" type="pres">
      <dgm:prSet presAssocID="{CF566F85-2608-48B2-B45A-5150EBA96D3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5469D60-883A-46CF-A928-C24FA0835B87}" type="pres">
      <dgm:prSet presAssocID="{8E41AB2F-CDF9-46FA-8485-06FD018035F2}" presName="spacer" presStyleCnt="0"/>
      <dgm:spPr/>
    </dgm:pt>
    <dgm:pt modelId="{D2BDCCA4-6091-4691-AF2A-29F74EC02830}" type="pres">
      <dgm:prSet presAssocID="{B26D7D87-3C15-4775-BA95-75A2D81D6D4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124717-D79C-4F5A-9EB9-D89DE507F24D}" type="presOf" srcId="{CF566F85-2608-48B2-B45A-5150EBA96D3D}" destId="{D4EFC7EC-6119-49EE-8DCC-2D1EF4DBA88B}" srcOrd="0" destOrd="0" presId="urn:microsoft.com/office/officeart/2005/8/layout/vList2"/>
    <dgm:cxn modelId="{54D7DA60-176F-4FF9-9EF8-75B7BBFC2B88}" srcId="{A91D8A5B-474B-42C2-92E9-FFF7A26F9961}" destId="{FF19C11F-3C1D-4F20-AA42-6F554FC36A5C}" srcOrd="0" destOrd="0" parTransId="{F28933F3-1304-4600-BD89-F45814F8C6A8}" sibTransId="{A1D7F756-424D-4F8C-8B5B-009A6185FB20}"/>
    <dgm:cxn modelId="{20335E6E-0BEC-4DEA-823B-B472FFE736CB}" type="presOf" srcId="{B26D7D87-3C15-4775-BA95-75A2D81D6D47}" destId="{D2BDCCA4-6091-4691-AF2A-29F74EC02830}" srcOrd="0" destOrd="0" presId="urn:microsoft.com/office/officeart/2005/8/layout/vList2"/>
    <dgm:cxn modelId="{BACD0D54-39D8-40CE-AC25-3F133363AE06}" type="presOf" srcId="{A91D8A5B-474B-42C2-92E9-FFF7A26F9961}" destId="{B9C6A592-ADBA-455E-9B7A-746A654BEFC3}" srcOrd="0" destOrd="0" presId="urn:microsoft.com/office/officeart/2005/8/layout/vList2"/>
    <dgm:cxn modelId="{60C5EBA4-C879-4A20-8AF6-9AA721CBA969}" type="presOf" srcId="{FF19C11F-3C1D-4F20-AA42-6F554FC36A5C}" destId="{55C9237E-F834-4BC6-A9B8-8352D92618EC}" srcOrd="0" destOrd="0" presId="urn:microsoft.com/office/officeart/2005/8/layout/vList2"/>
    <dgm:cxn modelId="{D93E0FE1-5BEB-4BBB-83B0-CC804E2C459A}" srcId="{A91D8A5B-474B-42C2-92E9-FFF7A26F9961}" destId="{CF566F85-2608-48B2-B45A-5150EBA96D3D}" srcOrd="1" destOrd="0" parTransId="{E14E123A-0C0A-4EEF-AC4A-B73AD5B7BD57}" sibTransId="{8E41AB2F-CDF9-46FA-8485-06FD018035F2}"/>
    <dgm:cxn modelId="{986524E5-A19B-422E-AEF0-C7591228413B}" srcId="{A91D8A5B-474B-42C2-92E9-FFF7A26F9961}" destId="{B26D7D87-3C15-4775-BA95-75A2D81D6D47}" srcOrd="2" destOrd="0" parTransId="{35E1C1DD-D2A1-4C6B-9B4B-B148D1A7898A}" sibTransId="{F62B0425-2294-43DF-8D63-8B3CD8724B27}"/>
    <dgm:cxn modelId="{41F14DE4-52F6-4295-8E07-132076A2B692}" type="presParOf" srcId="{B9C6A592-ADBA-455E-9B7A-746A654BEFC3}" destId="{55C9237E-F834-4BC6-A9B8-8352D92618EC}" srcOrd="0" destOrd="0" presId="urn:microsoft.com/office/officeart/2005/8/layout/vList2"/>
    <dgm:cxn modelId="{E246680B-27C7-4E79-8E1D-A22CC9E2837C}" type="presParOf" srcId="{B9C6A592-ADBA-455E-9B7A-746A654BEFC3}" destId="{FF213378-B8A5-4368-90E7-32E8B17B2835}" srcOrd="1" destOrd="0" presId="urn:microsoft.com/office/officeart/2005/8/layout/vList2"/>
    <dgm:cxn modelId="{59C95BA2-ECEB-4C04-8FAD-FA24EB5F6B97}" type="presParOf" srcId="{B9C6A592-ADBA-455E-9B7A-746A654BEFC3}" destId="{D4EFC7EC-6119-49EE-8DCC-2D1EF4DBA88B}" srcOrd="2" destOrd="0" presId="urn:microsoft.com/office/officeart/2005/8/layout/vList2"/>
    <dgm:cxn modelId="{EEC9A511-4104-4B59-B614-76C8DD2C3046}" type="presParOf" srcId="{B9C6A592-ADBA-455E-9B7A-746A654BEFC3}" destId="{B5469D60-883A-46CF-A928-C24FA0835B87}" srcOrd="3" destOrd="0" presId="urn:microsoft.com/office/officeart/2005/8/layout/vList2"/>
    <dgm:cxn modelId="{2D260600-6802-49E6-9749-3BA0D1B8FF99}" type="presParOf" srcId="{B9C6A592-ADBA-455E-9B7A-746A654BEFC3}" destId="{D2BDCCA4-6091-4691-AF2A-29F74EC0283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206460-B60D-4939-8691-634FB4C92FE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F24E12E8-E0F6-4FE6-8E93-B825ED7FD46C}">
      <dgm:prSet/>
      <dgm:spPr/>
      <dgm:t>
        <a:bodyPr/>
        <a:lstStyle/>
        <a:p>
          <a:r>
            <a:rPr lang="en-US"/>
            <a:t>IT systems use a lot of energy.</a:t>
          </a:r>
        </a:p>
      </dgm:t>
    </dgm:pt>
    <dgm:pt modelId="{2FDD7BC5-6A5B-4623-84CD-3C5D5FDB6167}" type="parTrans" cxnId="{85D866FE-FF25-4C1D-8760-FAB452699FE4}">
      <dgm:prSet/>
      <dgm:spPr/>
      <dgm:t>
        <a:bodyPr/>
        <a:lstStyle/>
        <a:p>
          <a:endParaRPr lang="en-US"/>
        </a:p>
      </dgm:t>
    </dgm:pt>
    <dgm:pt modelId="{91E1EDAA-4EC2-4F96-A1A3-929B896CFCE0}" type="sibTrans" cxnId="{85D866FE-FF25-4C1D-8760-FAB452699FE4}">
      <dgm:prSet/>
      <dgm:spPr/>
      <dgm:t>
        <a:bodyPr/>
        <a:lstStyle/>
        <a:p>
          <a:endParaRPr lang="en-US"/>
        </a:p>
      </dgm:t>
    </dgm:pt>
    <dgm:pt modelId="{C9C8B6F2-F04B-4E41-8CF7-C6E52A91ED20}">
      <dgm:prSet/>
      <dgm:spPr/>
      <dgm:t>
        <a:bodyPr/>
        <a:lstStyle/>
        <a:p>
          <a:r>
            <a:rPr lang="en-US"/>
            <a:t>Data centers consume electricity.</a:t>
          </a:r>
        </a:p>
      </dgm:t>
    </dgm:pt>
    <dgm:pt modelId="{68248341-DA87-4C93-8F23-7B0E20F4EFEE}" type="parTrans" cxnId="{9FD3B285-E639-440B-8E45-B75D65D3C77A}">
      <dgm:prSet/>
      <dgm:spPr/>
      <dgm:t>
        <a:bodyPr/>
        <a:lstStyle/>
        <a:p>
          <a:endParaRPr lang="en-US"/>
        </a:p>
      </dgm:t>
    </dgm:pt>
    <dgm:pt modelId="{9281D227-5E59-48C6-ADB6-13055EF979CB}" type="sibTrans" cxnId="{9FD3B285-E639-440B-8E45-B75D65D3C77A}">
      <dgm:prSet/>
      <dgm:spPr/>
      <dgm:t>
        <a:bodyPr/>
        <a:lstStyle/>
        <a:p>
          <a:endParaRPr lang="en-US"/>
        </a:p>
      </dgm:t>
    </dgm:pt>
    <dgm:pt modelId="{58EFD935-11BB-4442-B170-2A1C3FE4A12A}">
      <dgm:prSet/>
      <dgm:spPr/>
      <dgm:t>
        <a:bodyPr/>
        <a:lstStyle/>
        <a:p>
          <a:r>
            <a:rPr lang="en-US"/>
            <a:t>AI can help reduce energy use.</a:t>
          </a:r>
        </a:p>
      </dgm:t>
    </dgm:pt>
    <dgm:pt modelId="{E0D2656D-DD3F-46FB-BAAF-2CFA0A508E59}" type="parTrans" cxnId="{35FC0904-A3DB-4285-A2F8-DE2819CAB7B6}">
      <dgm:prSet/>
      <dgm:spPr/>
      <dgm:t>
        <a:bodyPr/>
        <a:lstStyle/>
        <a:p>
          <a:endParaRPr lang="en-US"/>
        </a:p>
      </dgm:t>
    </dgm:pt>
    <dgm:pt modelId="{E62478B7-1882-4FB0-A2DE-B59D070754E8}" type="sibTrans" cxnId="{35FC0904-A3DB-4285-A2F8-DE2819CAB7B6}">
      <dgm:prSet/>
      <dgm:spPr/>
      <dgm:t>
        <a:bodyPr/>
        <a:lstStyle/>
        <a:p>
          <a:endParaRPr lang="en-US"/>
        </a:p>
      </dgm:t>
    </dgm:pt>
    <dgm:pt modelId="{9AAA3E0F-3963-499F-9BF7-6826BF9C3873}" type="pres">
      <dgm:prSet presAssocID="{19206460-B60D-4939-8691-634FB4C92FEA}" presName="root" presStyleCnt="0">
        <dgm:presLayoutVars>
          <dgm:dir/>
          <dgm:resizeHandles val="exact"/>
        </dgm:presLayoutVars>
      </dgm:prSet>
      <dgm:spPr/>
    </dgm:pt>
    <dgm:pt modelId="{9CED374A-EAD3-428D-9F33-7B799B78301F}" type="pres">
      <dgm:prSet presAssocID="{F24E12E8-E0F6-4FE6-8E93-B825ED7FD46C}" presName="compNode" presStyleCnt="0"/>
      <dgm:spPr/>
    </dgm:pt>
    <dgm:pt modelId="{48693F92-EFDB-4F01-B614-9EA66BDD0D74}" type="pres">
      <dgm:prSet presAssocID="{F24E12E8-E0F6-4FE6-8E93-B825ED7FD46C}" presName="bgRect" presStyleLbl="bgShp" presStyleIdx="0" presStyleCnt="3"/>
      <dgm:spPr/>
    </dgm:pt>
    <dgm:pt modelId="{7AE2F417-F99A-4009-9F42-23CE41CF9FB9}" type="pres">
      <dgm:prSet presAssocID="{F24E12E8-E0F6-4FE6-8E93-B825ED7FD46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3EC59757-8455-4A48-BDC0-F97421DA4DAA}" type="pres">
      <dgm:prSet presAssocID="{F24E12E8-E0F6-4FE6-8E93-B825ED7FD46C}" presName="spaceRect" presStyleCnt="0"/>
      <dgm:spPr/>
    </dgm:pt>
    <dgm:pt modelId="{A5B5CEE0-567D-46E9-96ED-1C30D64592A9}" type="pres">
      <dgm:prSet presAssocID="{F24E12E8-E0F6-4FE6-8E93-B825ED7FD46C}" presName="parTx" presStyleLbl="revTx" presStyleIdx="0" presStyleCnt="3">
        <dgm:presLayoutVars>
          <dgm:chMax val="0"/>
          <dgm:chPref val="0"/>
        </dgm:presLayoutVars>
      </dgm:prSet>
      <dgm:spPr/>
    </dgm:pt>
    <dgm:pt modelId="{4C2CF741-1F78-4C04-9EFA-45CC2D7D7F31}" type="pres">
      <dgm:prSet presAssocID="{91E1EDAA-4EC2-4F96-A1A3-929B896CFCE0}" presName="sibTrans" presStyleCnt="0"/>
      <dgm:spPr/>
    </dgm:pt>
    <dgm:pt modelId="{223762D7-4619-4A01-A36F-DE51CE238479}" type="pres">
      <dgm:prSet presAssocID="{C9C8B6F2-F04B-4E41-8CF7-C6E52A91ED20}" presName="compNode" presStyleCnt="0"/>
      <dgm:spPr/>
    </dgm:pt>
    <dgm:pt modelId="{3AC44FEE-1B04-43AD-9F29-8C1D31E67611}" type="pres">
      <dgm:prSet presAssocID="{C9C8B6F2-F04B-4E41-8CF7-C6E52A91ED20}" presName="bgRect" presStyleLbl="bgShp" presStyleIdx="1" presStyleCnt="3"/>
      <dgm:spPr/>
    </dgm:pt>
    <dgm:pt modelId="{32523483-40BB-44D9-ACBC-442A074E4931}" type="pres">
      <dgm:prSet presAssocID="{C9C8B6F2-F04B-4E41-8CF7-C6E52A91ED2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8397E0D8-9368-4740-AFA2-2078148CCC6E}" type="pres">
      <dgm:prSet presAssocID="{C9C8B6F2-F04B-4E41-8CF7-C6E52A91ED20}" presName="spaceRect" presStyleCnt="0"/>
      <dgm:spPr/>
    </dgm:pt>
    <dgm:pt modelId="{5B91099C-958F-435B-B33D-E79CB35ECECF}" type="pres">
      <dgm:prSet presAssocID="{C9C8B6F2-F04B-4E41-8CF7-C6E52A91ED20}" presName="parTx" presStyleLbl="revTx" presStyleIdx="1" presStyleCnt="3">
        <dgm:presLayoutVars>
          <dgm:chMax val="0"/>
          <dgm:chPref val="0"/>
        </dgm:presLayoutVars>
      </dgm:prSet>
      <dgm:spPr/>
    </dgm:pt>
    <dgm:pt modelId="{41CACCAD-585E-4805-977A-56DD7FB36CA2}" type="pres">
      <dgm:prSet presAssocID="{9281D227-5E59-48C6-ADB6-13055EF979CB}" presName="sibTrans" presStyleCnt="0"/>
      <dgm:spPr/>
    </dgm:pt>
    <dgm:pt modelId="{473E9408-DA5D-4692-9C30-B0BDC6EA2893}" type="pres">
      <dgm:prSet presAssocID="{58EFD935-11BB-4442-B170-2A1C3FE4A12A}" presName="compNode" presStyleCnt="0"/>
      <dgm:spPr/>
    </dgm:pt>
    <dgm:pt modelId="{69AB2DC4-3D6C-4BD3-8DA2-BD51A96C3DFE}" type="pres">
      <dgm:prSet presAssocID="{58EFD935-11BB-4442-B170-2A1C3FE4A12A}" presName="bgRect" presStyleLbl="bgShp" presStyleIdx="2" presStyleCnt="3"/>
      <dgm:spPr/>
    </dgm:pt>
    <dgm:pt modelId="{0E0209B8-CB51-4948-99B6-ED503F5753AC}" type="pres">
      <dgm:prSet presAssocID="{58EFD935-11BB-4442-B170-2A1C3FE4A12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559520F6-346E-479D-B25A-7F3D5FB97396}" type="pres">
      <dgm:prSet presAssocID="{58EFD935-11BB-4442-B170-2A1C3FE4A12A}" presName="spaceRect" presStyleCnt="0"/>
      <dgm:spPr/>
    </dgm:pt>
    <dgm:pt modelId="{90C27375-77C2-4BB0-8D59-E69631538205}" type="pres">
      <dgm:prSet presAssocID="{58EFD935-11BB-4442-B170-2A1C3FE4A12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5FC0904-A3DB-4285-A2F8-DE2819CAB7B6}" srcId="{19206460-B60D-4939-8691-634FB4C92FEA}" destId="{58EFD935-11BB-4442-B170-2A1C3FE4A12A}" srcOrd="2" destOrd="0" parTransId="{E0D2656D-DD3F-46FB-BAAF-2CFA0A508E59}" sibTransId="{E62478B7-1882-4FB0-A2DE-B59D070754E8}"/>
    <dgm:cxn modelId="{867BFE1E-8AF0-4C43-96DD-F651E666EF8F}" type="presOf" srcId="{F24E12E8-E0F6-4FE6-8E93-B825ED7FD46C}" destId="{A5B5CEE0-567D-46E9-96ED-1C30D64592A9}" srcOrd="0" destOrd="0" presId="urn:microsoft.com/office/officeart/2018/2/layout/IconVerticalSolidList"/>
    <dgm:cxn modelId="{A58B7660-B719-42B5-8FE0-A28FB04C300B}" type="presOf" srcId="{58EFD935-11BB-4442-B170-2A1C3FE4A12A}" destId="{90C27375-77C2-4BB0-8D59-E69631538205}" srcOrd="0" destOrd="0" presId="urn:microsoft.com/office/officeart/2018/2/layout/IconVerticalSolidList"/>
    <dgm:cxn modelId="{9FD3B285-E639-440B-8E45-B75D65D3C77A}" srcId="{19206460-B60D-4939-8691-634FB4C92FEA}" destId="{C9C8B6F2-F04B-4E41-8CF7-C6E52A91ED20}" srcOrd="1" destOrd="0" parTransId="{68248341-DA87-4C93-8F23-7B0E20F4EFEE}" sibTransId="{9281D227-5E59-48C6-ADB6-13055EF979CB}"/>
    <dgm:cxn modelId="{60038799-B66A-46D5-970F-CEB518B3E07D}" type="presOf" srcId="{19206460-B60D-4939-8691-634FB4C92FEA}" destId="{9AAA3E0F-3963-499F-9BF7-6826BF9C3873}" srcOrd="0" destOrd="0" presId="urn:microsoft.com/office/officeart/2018/2/layout/IconVerticalSolidList"/>
    <dgm:cxn modelId="{F53E54AB-4B3D-4D3D-9265-8E4E0D19BDC8}" type="presOf" srcId="{C9C8B6F2-F04B-4E41-8CF7-C6E52A91ED20}" destId="{5B91099C-958F-435B-B33D-E79CB35ECECF}" srcOrd="0" destOrd="0" presId="urn:microsoft.com/office/officeart/2018/2/layout/IconVerticalSolidList"/>
    <dgm:cxn modelId="{85D866FE-FF25-4C1D-8760-FAB452699FE4}" srcId="{19206460-B60D-4939-8691-634FB4C92FEA}" destId="{F24E12E8-E0F6-4FE6-8E93-B825ED7FD46C}" srcOrd="0" destOrd="0" parTransId="{2FDD7BC5-6A5B-4623-84CD-3C5D5FDB6167}" sibTransId="{91E1EDAA-4EC2-4F96-A1A3-929B896CFCE0}"/>
    <dgm:cxn modelId="{37AA691A-57F5-453C-821D-FD92A31BD4E4}" type="presParOf" srcId="{9AAA3E0F-3963-499F-9BF7-6826BF9C3873}" destId="{9CED374A-EAD3-428D-9F33-7B799B78301F}" srcOrd="0" destOrd="0" presId="urn:microsoft.com/office/officeart/2018/2/layout/IconVerticalSolidList"/>
    <dgm:cxn modelId="{B2DCEA0B-CB4E-4D2E-AB51-42B303F14365}" type="presParOf" srcId="{9CED374A-EAD3-428D-9F33-7B799B78301F}" destId="{48693F92-EFDB-4F01-B614-9EA66BDD0D74}" srcOrd="0" destOrd="0" presId="urn:microsoft.com/office/officeart/2018/2/layout/IconVerticalSolidList"/>
    <dgm:cxn modelId="{E19017F6-D14F-438F-A4FB-F61466837AEA}" type="presParOf" srcId="{9CED374A-EAD3-428D-9F33-7B799B78301F}" destId="{7AE2F417-F99A-4009-9F42-23CE41CF9FB9}" srcOrd="1" destOrd="0" presId="urn:microsoft.com/office/officeart/2018/2/layout/IconVerticalSolidList"/>
    <dgm:cxn modelId="{FCBECE50-A89B-4D5B-9FCB-1C21C443AB28}" type="presParOf" srcId="{9CED374A-EAD3-428D-9F33-7B799B78301F}" destId="{3EC59757-8455-4A48-BDC0-F97421DA4DAA}" srcOrd="2" destOrd="0" presId="urn:microsoft.com/office/officeart/2018/2/layout/IconVerticalSolidList"/>
    <dgm:cxn modelId="{CCBC588B-9352-4732-981D-613CDF36B1D8}" type="presParOf" srcId="{9CED374A-EAD3-428D-9F33-7B799B78301F}" destId="{A5B5CEE0-567D-46E9-96ED-1C30D64592A9}" srcOrd="3" destOrd="0" presId="urn:microsoft.com/office/officeart/2018/2/layout/IconVerticalSolidList"/>
    <dgm:cxn modelId="{4471D2B7-D0DD-4AFE-AF31-26FA92D88964}" type="presParOf" srcId="{9AAA3E0F-3963-499F-9BF7-6826BF9C3873}" destId="{4C2CF741-1F78-4C04-9EFA-45CC2D7D7F31}" srcOrd="1" destOrd="0" presId="urn:microsoft.com/office/officeart/2018/2/layout/IconVerticalSolidList"/>
    <dgm:cxn modelId="{495C5339-3B31-4570-A63F-990E8FBD32B8}" type="presParOf" srcId="{9AAA3E0F-3963-499F-9BF7-6826BF9C3873}" destId="{223762D7-4619-4A01-A36F-DE51CE238479}" srcOrd="2" destOrd="0" presId="urn:microsoft.com/office/officeart/2018/2/layout/IconVerticalSolidList"/>
    <dgm:cxn modelId="{6D5CA7A0-92E2-4CF7-BE56-623B616FCEAF}" type="presParOf" srcId="{223762D7-4619-4A01-A36F-DE51CE238479}" destId="{3AC44FEE-1B04-43AD-9F29-8C1D31E67611}" srcOrd="0" destOrd="0" presId="urn:microsoft.com/office/officeart/2018/2/layout/IconVerticalSolidList"/>
    <dgm:cxn modelId="{766E5E6C-6489-473E-A428-95298E6B51C6}" type="presParOf" srcId="{223762D7-4619-4A01-A36F-DE51CE238479}" destId="{32523483-40BB-44D9-ACBC-442A074E4931}" srcOrd="1" destOrd="0" presId="urn:microsoft.com/office/officeart/2018/2/layout/IconVerticalSolidList"/>
    <dgm:cxn modelId="{BBE66DE1-9215-469E-B768-AE335EEBD1A3}" type="presParOf" srcId="{223762D7-4619-4A01-A36F-DE51CE238479}" destId="{8397E0D8-9368-4740-AFA2-2078148CCC6E}" srcOrd="2" destOrd="0" presId="urn:microsoft.com/office/officeart/2018/2/layout/IconVerticalSolidList"/>
    <dgm:cxn modelId="{CFC703EE-A046-402B-815F-B0111A729FB9}" type="presParOf" srcId="{223762D7-4619-4A01-A36F-DE51CE238479}" destId="{5B91099C-958F-435B-B33D-E79CB35ECECF}" srcOrd="3" destOrd="0" presId="urn:microsoft.com/office/officeart/2018/2/layout/IconVerticalSolidList"/>
    <dgm:cxn modelId="{798952A7-4019-4770-A10E-4CBBE9386403}" type="presParOf" srcId="{9AAA3E0F-3963-499F-9BF7-6826BF9C3873}" destId="{41CACCAD-585E-4805-977A-56DD7FB36CA2}" srcOrd="3" destOrd="0" presId="urn:microsoft.com/office/officeart/2018/2/layout/IconVerticalSolidList"/>
    <dgm:cxn modelId="{986FC927-9226-4CBE-BC41-C4BF19790595}" type="presParOf" srcId="{9AAA3E0F-3963-499F-9BF7-6826BF9C3873}" destId="{473E9408-DA5D-4692-9C30-B0BDC6EA2893}" srcOrd="4" destOrd="0" presId="urn:microsoft.com/office/officeart/2018/2/layout/IconVerticalSolidList"/>
    <dgm:cxn modelId="{2A0BC520-15C2-44AF-8AA8-70DD4B7E66B0}" type="presParOf" srcId="{473E9408-DA5D-4692-9C30-B0BDC6EA2893}" destId="{69AB2DC4-3D6C-4BD3-8DA2-BD51A96C3DFE}" srcOrd="0" destOrd="0" presId="urn:microsoft.com/office/officeart/2018/2/layout/IconVerticalSolidList"/>
    <dgm:cxn modelId="{24EF72EB-D5E1-4A5F-8C30-F8E99300FCA5}" type="presParOf" srcId="{473E9408-DA5D-4692-9C30-B0BDC6EA2893}" destId="{0E0209B8-CB51-4948-99B6-ED503F5753AC}" srcOrd="1" destOrd="0" presId="urn:microsoft.com/office/officeart/2018/2/layout/IconVerticalSolidList"/>
    <dgm:cxn modelId="{55C5360F-E082-4C33-97C9-69C60F08B398}" type="presParOf" srcId="{473E9408-DA5D-4692-9C30-B0BDC6EA2893}" destId="{559520F6-346E-479D-B25A-7F3D5FB97396}" srcOrd="2" destOrd="0" presId="urn:microsoft.com/office/officeart/2018/2/layout/IconVerticalSolidList"/>
    <dgm:cxn modelId="{F58A8B4D-0254-408F-9606-9219DA952ADF}" type="presParOf" srcId="{473E9408-DA5D-4692-9C30-B0BDC6EA2893}" destId="{90C27375-77C2-4BB0-8D59-E6963153820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DE245F-ACE1-4ABF-8BF7-A586D50DEC4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C859D71-5F96-4641-92C5-1DF85850C228}">
      <dgm:prSet/>
      <dgm:spPr/>
      <dgm:t>
        <a:bodyPr/>
        <a:lstStyle/>
        <a:p>
          <a:r>
            <a:rPr lang="en-US"/>
            <a:t>Recycling</a:t>
          </a:r>
        </a:p>
      </dgm:t>
    </dgm:pt>
    <dgm:pt modelId="{E2A8568D-B787-4578-A151-DE3D4B21C763}" type="parTrans" cxnId="{792ACBF9-0D48-43FC-8925-2D8B29C7F83D}">
      <dgm:prSet/>
      <dgm:spPr/>
      <dgm:t>
        <a:bodyPr/>
        <a:lstStyle/>
        <a:p>
          <a:endParaRPr lang="en-US"/>
        </a:p>
      </dgm:t>
    </dgm:pt>
    <dgm:pt modelId="{87A4F6D3-6F1F-426A-843C-08C63857B76F}" type="sibTrans" cxnId="{792ACBF9-0D48-43FC-8925-2D8B29C7F83D}">
      <dgm:prSet/>
      <dgm:spPr/>
      <dgm:t>
        <a:bodyPr/>
        <a:lstStyle/>
        <a:p>
          <a:endParaRPr lang="en-US"/>
        </a:p>
      </dgm:t>
    </dgm:pt>
    <dgm:pt modelId="{64BCED27-6FE2-4217-8399-A7B472457FEE}">
      <dgm:prSet/>
      <dgm:spPr/>
      <dgm:t>
        <a:bodyPr/>
        <a:lstStyle/>
        <a:p>
          <a:r>
            <a:rPr lang="en-US"/>
            <a:t>Using public transport</a:t>
          </a:r>
        </a:p>
      </dgm:t>
    </dgm:pt>
    <dgm:pt modelId="{D33F749A-01C8-4005-8775-070A3068880B}" type="parTrans" cxnId="{23AF6669-9DB4-4D86-A826-6A551001945F}">
      <dgm:prSet/>
      <dgm:spPr/>
      <dgm:t>
        <a:bodyPr/>
        <a:lstStyle/>
        <a:p>
          <a:endParaRPr lang="en-US"/>
        </a:p>
      </dgm:t>
    </dgm:pt>
    <dgm:pt modelId="{E46482D6-CF14-483F-8585-E2DA4F3BFB31}" type="sibTrans" cxnId="{23AF6669-9DB4-4D86-A826-6A551001945F}">
      <dgm:prSet/>
      <dgm:spPr/>
      <dgm:t>
        <a:bodyPr/>
        <a:lstStyle/>
        <a:p>
          <a:endParaRPr lang="en-US"/>
        </a:p>
      </dgm:t>
    </dgm:pt>
    <dgm:pt modelId="{DC3F7775-947D-4347-B9FC-C93569B2F580}">
      <dgm:prSet/>
      <dgm:spPr/>
      <dgm:t>
        <a:bodyPr/>
        <a:lstStyle/>
        <a:p>
          <a:r>
            <a:rPr lang="en-US"/>
            <a:t>Saving electricity</a:t>
          </a:r>
        </a:p>
      </dgm:t>
    </dgm:pt>
    <dgm:pt modelId="{D4F2A9D9-B98E-4846-AB84-11373FB5624F}" type="parTrans" cxnId="{11208A05-01BF-44B6-9828-6CEA1799BB31}">
      <dgm:prSet/>
      <dgm:spPr/>
      <dgm:t>
        <a:bodyPr/>
        <a:lstStyle/>
        <a:p>
          <a:endParaRPr lang="en-US"/>
        </a:p>
      </dgm:t>
    </dgm:pt>
    <dgm:pt modelId="{C917F8F5-C5D1-4F48-9347-99C5F004D0DA}" type="sibTrans" cxnId="{11208A05-01BF-44B6-9828-6CEA1799BB31}">
      <dgm:prSet/>
      <dgm:spPr/>
      <dgm:t>
        <a:bodyPr/>
        <a:lstStyle/>
        <a:p>
          <a:endParaRPr lang="en-US"/>
        </a:p>
      </dgm:t>
    </dgm:pt>
    <dgm:pt modelId="{1B435BBB-EC82-4BDF-8A7D-766352E66B03}">
      <dgm:prSet/>
      <dgm:spPr/>
      <dgm:t>
        <a:bodyPr/>
        <a:lstStyle/>
        <a:p>
          <a:r>
            <a:rPr lang="en-US"/>
            <a:t>Using green energy</a:t>
          </a:r>
        </a:p>
      </dgm:t>
    </dgm:pt>
    <dgm:pt modelId="{5408C99C-70B7-40A4-9A8B-919851849EE7}" type="parTrans" cxnId="{0CBBB102-335D-4DB8-8B78-EC3F0E9067AD}">
      <dgm:prSet/>
      <dgm:spPr/>
      <dgm:t>
        <a:bodyPr/>
        <a:lstStyle/>
        <a:p>
          <a:endParaRPr lang="en-US"/>
        </a:p>
      </dgm:t>
    </dgm:pt>
    <dgm:pt modelId="{5B638EB9-370E-4D3C-AC10-7EB575CA3DCA}" type="sibTrans" cxnId="{0CBBB102-335D-4DB8-8B78-EC3F0E9067AD}">
      <dgm:prSet/>
      <dgm:spPr/>
      <dgm:t>
        <a:bodyPr/>
        <a:lstStyle/>
        <a:p>
          <a:endParaRPr lang="en-US"/>
        </a:p>
      </dgm:t>
    </dgm:pt>
    <dgm:pt modelId="{82170BFE-A0B4-4EE1-B8EC-AA1FD448279E}" type="pres">
      <dgm:prSet presAssocID="{D5DE245F-ACE1-4ABF-8BF7-A586D50DEC4C}" presName="linear" presStyleCnt="0">
        <dgm:presLayoutVars>
          <dgm:animLvl val="lvl"/>
          <dgm:resizeHandles val="exact"/>
        </dgm:presLayoutVars>
      </dgm:prSet>
      <dgm:spPr/>
    </dgm:pt>
    <dgm:pt modelId="{EED330A7-DFF0-4350-A2F2-9ECFAD8DFF92}" type="pres">
      <dgm:prSet presAssocID="{5C859D71-5F96-4641-92C5-1DF85850C22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D1C9232-C4DC-4466-8E9A-65FF36408D9C}" type="pres">
      <dgm:prSet presAssocID="{87A4F6D3-6F1F-426A-843C-08C63857B76F}" presName="spacer" presStyleCnt="0"/>
      <dgm:spPr/>
    </dgm:pt>
    <dgm:pt modelId="{7861AC1D-E5EA-41A1-AA90-C8F944125DFE}" type="pres">
      <dgm:prSet presAssocID="{64BCED27-6FE2-4217-8399-A7B472457FE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1F5D966-94F8-419A-B5BA-31BF9009D28D}" type="pres">
      <dgm:prSet presAssocID="{E46482D6-CF14-483F-8585-E2DA4F3BFB31}" presName="spacer" presStyleCnt="0"/>
      <dgm:spPr/>
    </dgm:pt>
    <dgm:pt modelId="{FA063510-C427-40DC-981A-3B5BEC998255}" type="pres">
      <dgm:prSet presAssocID="{DC3F7775-947D-4347-B9FC-C93569B2F58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DC3E1A5-DA79-4CC2-B917-72F25213BA44}" type="pres">
      <dgm:prSet presAssocID="{C917F8F5-C5D1-4F48-9347-99C5F004D0DA}" presName="spacer" presStyleCnt="0"/>
      <dgm:spPr/>
    </dgm:pt>
    <dgm:pt modelId="{B7D2FC12-136D-44C6-8A93-055DC3771E4D}" type="pres">
      <dgm:prSet presAssocID="{1B435BBB-EC82-4BDF-8A7D-766352E66B0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CBBB102-335D-4DB8-8B78-EC3F0E9067AD}" srcId="{D5DE245F-ACE1-4ABF-8BF7-A586D50DEC4C}" destId="{1B435BBB-EC82-4BDF-8A7D-766352E66B03}" srcOrd="3" destOrd="0" parTransId="{5408C99C-70B7-40A4-9A8B-919851849EE7}" sibTransId="{5B638EB9-370E-4D3C-AC10-7EB575CA3DCA}"/>
    <dgm:cxn modelId="{11208A05-01BF-44B6-9828-6CEA1799BB31}" srcId="{D5DE245F-ACE1-4ABF-8BF7-A586D50DEC4C}" destId="{DC3F7775-947D-4347-B9FC-C93569B2F580}" srcOrd="2" destOrd="0" parTransId="{D4F2A9D9-B98E-4846-AB84-11373FB5624F}" sibTransId="{C917F8F5-C5D1-4F48-9347-99C5F004D0DA}"/>
    <dgm:cxn modelId="{E2B0EF0E-A761-4A83-BAC2-5F88B465F3A5}" type="presOf" srcId="{5C859D71-5F96-4641-92C5-1DF85850C228}" destId="{EED330A7-DFF0-4350-A2F2-9ECFAD8DFF92}" srcOrd="0" destOrd="0" presId="urn:microsoft.com/office/officeart/2005/8/layout/vList2"/>
    <dgm:cxn modelId="{175C5B3C-BD50-4F09-9A79-7FF328841A27}" type="presOf" srcId="{DC3F7775-947D-4347-B9FC-C93569B2F580}" destId="{FA063510-C427-40DC-981A-3B5BEC998255}" srcOrd="0" destOrd="0" presId="urn:microsoft.com/office/officeart/2005/8/layout/vList2"/>
    <dgm:cxn modelId="{23AF6669-9DB4-4D86-A826-6A551001945F}" srcId="{D5DE245F-ACE1-4ABF-8BF7-A586D50DEC4C}" destId="{64BCED27-6FE2-4217-8399-A7B472457FEE}" srcOrd="1" destOrd="0" parTransId="{D33F749A-01C8-4005-8775-070A3068880B}" sibTransId="{E46482D6-CF14-483F-8585-E2DA4F3BFB31}"/>
    <dgm:cxn modelId="{B5AF4273-728D-486F-8353-7A5CCF9F9D02}" type="presOf" srcId="{1B435BBB-EC82-4BDF-8A7D-766352E66B03}" destId="{B7D2FC12-136D-44C6-8A93-055DC3771E4D}" srcOrd="0" destOrd="0" presId="urn:microsoft.com/office/officeart/2005/8/layout/vList2"/>
    <dgm:cxn modelId="{21A76F7E-E107-446D-BF42-20565D310411}" type="presOf" srcId="{64BCED27-6FE2-4217-8399-A7B472457FEE}" destId="{7861AC1D-E5EA-41A1-AA90-C8F944125DFE}" srcOrd="0" destOrd="0" presId="urn:microsoft.com/office/officeart/2005/8/layout/vList2"/>
    <dgm:cxn modelId="{44BB7CB5-5856-4B0D-947D-A00689E6B155}" type="presOf" srcId="{D5DE245F-ACE1-4ABF-8BF7-A586D50DEC4C}" destId="{82170BFE-A0B4-4EE1-B8EC-AA1FD448279E}" srcOrd="0" destOrd="0" presId="urn:microsoft.com/office/officeart/2005/8/layout/vList2"/>
    <dgm:cxn modelId="{792ACBF9-0D48-43FC-8925-2D8B29C7F83D}" srcId="{D5DE245F-ACE1-4ABF-8BF7-A586D50DEC4C}" destId="{5C859D71-5F96-4641-92C5-1DF85850C228}" srcOrd="0" destOrd="0" parTransId="{E2A8568D-B787-4578-A151-DE3D4B21C763}" sibTransId="{87A4F6D3-6F1F-426A-843C-08C63857B76F}"/>
    <dgm:cxn modelId="{832C2192-803C-475D-9C38-51CDA4342AFA}" type="presParOf" srcId="{82170BFE-A0B4-4EE1-B8EC-AA1FD448279E}" destId="{EED330A7-DFF0-4350-A2F2-9ECFAD8DFF92}" srcOrd="0" destOrd="0" presId="urn:microsoft.com/office/officeart/2005/8/layout/vList2"/>
    <dgm:cxn modelId="{DFF128D2-2607-492D-8A77-222D92356CED}" type="presParOf" srcId="{82170BFE-A0B4-4EE1-B8EC-AA1FD448279E}" destId="{CD1C9232-C4DC-4466-8E9A-65FF36408D9C}" srcOrd="1" destOrd="0" presId="urn:microsoft.com/office/officeart/2005/8/layout/vList2"/>
    <dgm:cxn modelId="{21D91270-E7CA-465F-809E-93943F7B73D1}" type="presParOf" srcId="{82170BFE-A0B4-4EE1-B8EC-AA1FD448279E}" destId="{7861AC1D-E5EA-41A1-AA90-C8F944125DFE}" srcOrd="2" destOrd="0" presId="urn:microsoft.com/office/officeart/2005/8/layout/vList2"/>
    <dgm:cxn modelId="{2DD2C9E4-52E2-4AE6-A422-7C710E628E80}" type="presParOf" srcId="{82170BFE-A0B4-4EE1-B8EC-AA1FD448279E}" destId="{41F5D966-94F8-419A-B5BA-31BF9009D28D}" srcOrd="3" destOrd="0" presId="urn:microsoft.com/office/officeart/2005/8/layout/vList2"/>
    <dgm:cxn modelId="{3E703BD8-B90C-4093-ACD9-7C030D91579F}" type="presParOf" srcId="{82170BFE-A0B4-4EE1-B8EC-AA1FD448279E}" destId="{FA063510-C427-40DC-981A-3B5BEC998255}" srcOrd="4" destOrd="0" presId="urn:microsoft.com/office/officeart/2005/8/layout/vList2"/>
    <dgm:cxn modelId="{8003585F-B4A3-4552-81E8-AC9A5BD39FA5}" type="presParOf" srcId="{82170BFE-A0B4-4EE1-B8EC-AA1FD448279E}" destId="{1DC3E1A5-DA79-4CC2-B917-72F25213BA44}" srcOrd="5" destOrd="0" presId="urn:microsoft.com/office/officeart/2005/8/layout/vList2"/>
    <dgm:cxn modelId="{FA4443C3-83AB-4121-B21E-6EC80B7B361F}" type="presParOf" srcId="{82170BFE-A0B4-4EE1-B8EC-AA1FD448279E}" destId="{B7D2FC12-136D-44C6-8A93-055DC3771E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ECC1FC-4DA3-4A44-A015-35E34523492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720CA15-6508-4072-B072-AA47E0317BA1}">
      <dgm:prSet/>
      <dgm:spPr/>
      <dgm:t>
        <a:bodyPr/>
        <a:lstStyle/>
        <a:p>
          <a:r>
            <a:rPr lang="en-US"/>
            <a:t>Why is green transition important?</a:t>
          </a:r>
        </a:p>
      </dgm:t>
    </dgm:pt>
    <dgm:pt modelId="{E1AC2BB3-03A5-4569-9742-27A9821C3FD5}" type="parTrans" cxnId="{59818BC1-4572-4183-88FA-847C8491CAF1}">
      <dgm:prSet/>
      <dgm:spPr/>
      <dgm:t>
        <a:bodyPr/>
        <a:lstStyle/>
        <a:p>
          <a:endParaRPr lang="en-US"/>
        </a:p>
      </dgm:t>
    </dgm:pt>
    <dgm:pt modelId="{7436F4A9-FB65-4684-B112-A2CF3076319E}" type="sibTrans" cxnId="{59818BC1-4572-4183-88FA-847C8491CAF1}">
      <dgm:prSet/>
      <dgm:spPr/>
      <dgm:t>
        <a:bodyPr/>
        <a:lstStyle/>
        <a:p>
          <a:endParaRPr lang="en-US"/>
        </a:p>
      </dgm:t>
    </dgm:pt>
    <dgm:pt modelId="{27C9234A-33AC-4426-9603-E6DF58E701CB}">
      <dgm:prSet/>
      <dgm:spPr/>
      <dgm:t>
        <a:bodyPr/>
        <a:lstStyle/>
        <a:p>
          <a:r>
            <a:rPr lang="en-US"/>
            <a:t>What can you do to help the environment?</a:t>
          </a:r>
        </a:p>
      </dgm:t>
    </dgm:pt>
    <dgm:pt modelId="{75F10A6D-B9CA-4C0C-ACB7-A2CFC7EF21CF}" type="parTrans" cxnId="{013BE2B4-45E9-4D8B-B99E-DCEB1ABDCE88}">
      <dgm:prSet/>
      <dgm:spPr/>
      <dgm:t>
        <a:bodyPr/>
        <a:lstStyle/>
        <a:p>
          <a:endParaRPr lang="en-US"/>
        </a:p>
      </dgm:t>
    </dgm:pt>
    <dgm:pt modelId="{CB3319A4-9837-42C5-8BDB-648DCF798326}" type="sibTrans" cxnId="{013BE2B4-45E9-4D8B-B99E-DCEB1ABDCE88}">
      <dgm:prSet/>
      <dgm:spPr/>
      <dgm:t>
        <a:bodyPr/>
        <a:lstStyle/>
        <a:p>
          <a:endParaRPr lang="en-US"/>
        </a:p>
      </dgm:t>
    </dgm:pt>
    <dgm:pt modelId="{17BDBE7B-4096-439F-AFA6-5410688EC2EC}" type="pres">
      <dgm:prSet presAssocID="{5BECC1FC-4DA3-4A44-A015-35E345234927}" presName="linear" presStyleCnt="0">
        <dgm:presLayoutVars>
          <dgm:animLvl val="lvl"/>
          <dgm:resizeHandles val="exact"/>
        </dgm:presLayoutVars>
      </dgm:prSet>
      <dgm:spPr/>
    </dgm:pt>
    <dgm:pt modelId="{2DB0A2DB-D2B9-4942-934B-2BF571DA24B8}" type="pres">
      <dgm:prSet presAssocID="{8720CA15-6508-4072-B072-AA47E0317BA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56B8194-DB06-475F-B70D-80B726AF8D13}" type="pres">
      <dgm:prSet presAssocID="{7436F4A9-FB65-4684-B112-A2CF3076319E}" presName="spacer" presStyleCnt="0"/>
      <dgm:spPr/>
    </dgm:pt>
    <dgm:pt modelId="{2AAF6F9B-EBA9-4272-B7FE-4C368BA252BF}" type="pres">
      <dgm:prSet presAssocID="{27C9234A-33AC-4426-9603-E6DF58E701C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6518468-8292-471A-AB8B-0372FAD32FDD}" type="presOf" srcId="{5BECC1FC-4DA3-4A44-A015-35E345234927}" destId="{17BDBE7B-4096-439F-AFA6-5410688EC2EC}" srcOrd="0" destOrd="0" presId="urn:microsoft.com/office/officeart/2005/8/layout/vList2"/>
    <dgm:cxn modelId="{EBDB3DA0-8A23-4DCB-92D4-C19051DF25C5}" type="presOf" srcId="{27C9234A-33AC-4426-9603-E6DF58E701CB}" destId="{2AAF6F9B-EBA9-4272-B7FE-4C368BA252BF}" srcOrd="0" destOrd="0" presId="urn:microsoft.com/office/officeart/2005/8/layout/vList2"/>
    <dgm:cxn modelId="{F5746DAE-29F1-4073-B20F-544076CC7FE7}" type="presOf" srcId="{8720CA15-6508-4072-B072-AA47E0317BA1}" destId="{2DB0A2DB-D2B9-4942-934B-2BF571DA24B8}" srcOrd="0" destOrd="0" presId="urn:microsoft.com/office/officeart/2005/8/layout/vList2"/>
    <dgm:cxn modelId="{013BE2B4-45E9-4D8B-B99E-DCEB1ABDCE88}" srcId="{5BECC1FC-4DA3-4A44-A015-35E345234927}" destId="{27C9234A-33AC-4426-9603-E6DF58E701CB}" srcOrd="1" destOrd="0" parTransId="{75F10A6D-B9CA-4C0C-ACB7-A2CFC7EF21CF}" sibTransId="{CB3319A4-9837-42C5-8BDB-648DCF798326}"/>
    <dgm:cxn modelId="{59818BC1-4572-4183-88FA-847C8491CAF1}" srcId="{5BECC1FC-4DA3-4A44-A015-35E345234927}" destId="{8720CA15-6508-4072-B072-AA47E0317BA1}" srcOrd="0" destOrd="0" parTransId="{E1AC2BB3-03A5-4569-9742-27A9821C3FD5}" sibTransId="{7436F4A9-FB65-4684-B112-A2CF3076319E}"/>
    <dgm:cxn modelId="{0A04D1B3-6C77-49F0-B148-D89759E44B46}" type="presParOf" srcId="{17BDBE7B-4096-439F-AFA6-5410688EC2EC}" destId="{2DB0A2DB-D2B9-4942-934B-2BF571DA24B8}" srcOrd="0" destOrd="0" presId="urn:microsoft.com/office/officeart/2005/8/layout/vList2"/>
    <dgm:cxn modelId="{7544DCF8-EBCF-4605-BACC-5E6C8A46F946}" type="presParOf" srcId="{17BDBE7B-4096-439F-AFA6-5410688EC2EC}" destId="{356B8194-DB06-475F-B70D-80B726AF8D13}" srcOrd="1" destOrd="0" presId="urn:microsoft.com/office/officeart/2005/8/layout/vList2"/>
    <dgm:cxn modelId="{AB37FEDE-82F9-4575-B632-7208C4489D2C}" type="presParOf" srcId="{17BDBE7B-4096-439F-AFA6-5410688EC2EC}" destId="{2AAF6F9B-EBA9-4272-B7FE-4C368BA252B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989AF5-1834-44E9-9385-EC073A13E01D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4ECEA47-F55E-40A2-9E94-17315158F3DF}">
      <dgm:prSet/>
      <dgm:spPr/>
      <dgm:t>
        <a:bodyPr/>
        <a:lstStyle/>
        <a:p>
          <a:r>
            <a:rPr lang="en-US"/>
            <a:t>Green transition is necessary.</a:t>
          </a:r>
        </a:p>
      </dgm:t>
    </dgm:pt>
    <dgm:pt modelId="{6D446848-4D3D-4CAD-A6C6-08023DA97B3F}" type="parTrans" cxnId="{D0D33825-10FD-4BC3-AA63-79C3927329F7}">
      <dgm:prSet/>
      <dgm:spPr/>
      <dgm:t>
        <a:bodyPr/>
        <a:lstStyle/>
        <a:p>
          <a:endParaRPr lang="en-US"/>
        </a:p>
      </dgm:t>
    </dgm:pt>
    <dgm:pt modelId="{15415916-2404-47B6-9055-37BD990F1ED9}" type="sibTrans" cxnId="{D0D33825-10FD-4BC3-AA63-79C3927329F7}">
      <dgm:prSet/>
      <dgm:spPr/>
      <dgm:t>
        <a:bodyPr/>
        <a:lstStyle/>
        <a:p>
          <a:endParaRPr lang="en-US"/>
        </a:p>
      </dgm:t>
    </dgm:pt>
    <dgm:pt modelId="{290D518C-48A5-4268-AE2E-961AB22DAD82}">
      <dgm:prSet/>
      <dgm:spPr/>
      <dgm:t>
        <a:bodyPr/>
        <a:lstStyle/>
        <a:p>
          <a:r>
            <a:rPr lang="en-US"/>
            <a:t>Technology and people must work together.</a:t>
          </a:r>
        </a:p>
      </dgm:t>
    </dgm:pt>
    <dgm:pt modelId="{4A34F9FE-09D0-415F-90AF-531F09B59419}" type="parTrans" cxnId="{AF8783C8-19DB-4B8C-8D76-E8E1F0F2AB54}">
      <dgm:prSet/>
      <dgm:spPr/>
      <dgm:t>
        <a:bodyPr/>
        <a:lstStyle/>
        <a:p>
          <a:endParaRPr lang="en-US"/>
        </a:p>
      </dgm:t>
    </dgm:pt>
    <dgm:pt modelId="{D437C0B8-5579-4B5E-B256-BC73981BD736}" type="sibTrans" cxnId="{AF8783C8-19DB-4B8C-8D76-E8E1F0F2AB54}">
      <dgm:prSet/>
      <dgm:spPr/>
      <dgm:t>
        <a:bodyPr/>
        <a:lstStyle/>
        <a:p>
          <a:endParaRPr lang="en-US"/>
        </a:p>
      </dgm:t>
    </dgm:pt>
    <dgm:pt modelId="{67056281-4F3E-4F32-B708-252CD9735AE0}">
      <dgm:prSet/>
      <dgm:spPr/>
      <dgm:t>
        <a:bodyPr/>
        <a:lstStyle/>
        <a:p>
          <a:r>
            <a:rPr lang="en-US"/>
            <a:t>Small actions can make a big difference.</a:t>
          </a:r>
        </a:p>
      </dgm:t>
    </dgm:pt>
    <dgm:pt modelId="{7443F1F1-6613-4387-84BD-DFFEAEA1293A}" type="parTrans" cxnId="{FBB49608-B23C-4BE2-BF73-8650F97124C4}">
      <dgm:prSet/>
      <dgm:spPr/>
      <dgm:t>
        <a:bodyPr/>
        <a:lstStyle/>
        <a:p>
          <a:endParaRPr lang="en-US"/>
        </a:p>
      </dgm:t>
    </dgm:pt>
    <dgm:pt modelId="{66663DC6-FD11-41E3-B52A-C7149095C5A5}" type="sibTrans" cxnId="{FBB49608-B23C-4BE2-BF73-8650F97124C4}">
      <dgm:prSet/>
      <dgm:spPr/>
      <dgm:t>
        <a:bodyPr/>
        <a:lstStyle/>
        <a:p>
          <a:endParaRPr lang="en-US"/>
        </a:p>
      </dgm:t>
    </dgm:pt>
    <dgm:pt modelId="{E5BFF071-B74E-40B0-B0C8-80ABEDADC582}" type="pres">
      <dgm:prSet presAssocID="{B6989AF5-1834-44E9-9385-EC073A13E01D}" presName="linear" presStyleCnt="0">
        <dgm:presLayoutVars>
          <dgm:animLvl val="lvl"/>
          <dgm:resizeHandles val="exact"/>
        </dgm:presLayoutVars>
      </dgm:prSet>
      <dgm:spPr/>
    </dgm:pt>
    <dgm:pt modelId="{1CF5F371-0096-44FF-8EE1-795F06872A66}" type="pres">
      <dgm:prSet presAssocID="{74ECEA47-F55E-40A2-9E94-17315158F3D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746A251-8351-43A7-941A-A240FF9CCEF4}" type="pres">
      <dgm:prSet presAssocID="{15415916-2404-47B6-9055-37BD990F1ED9}" presName="spacer" presStyleCnt="0"/>
      <dgm:spPr/>
    </dgm:pt>
    <dgm:pt modelId="{FDA91B05-3541-4CFC-B705-0D7B2B5B9B3C}" type="pres">
      <dgm:prSet presAssocID="{290D518C-48A5-4268-AE2E-961AB22DAD8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EFF144F-7011-48C2-93BF-F36674867CA5}" type="pres">
      <dgm:prSet presAssocID="{D437C0B8-5579-4B5E-B256-BC73981BD736}" presName="spacer" presStyleCnt="0"/>
      <dgm:spPr/>
    </dgm:pt>
    <dgm:pt modelId="{AD15D676-02B5-4B6A-AC9F-84E023598520}" type="pres">
      <dgm:prSet presAssocID="{67056281-4F3E-4F32-B708-252CD9735AE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D5A0003-79D5-43F6-B294-A2B5A7AED614}" type="presOf" srcId="{74ECEA47-F55E-40A2-9E94-17315158F3DF}" destId="{1CF5F371-0096-44FF-8EE1-795F06872A66}" srcOrd="0" destOrd="0" presId="urn:microsoft.com/office/officeart/2005/8/layout/vList2"/>
    <dgm:cxn modelId="{FBB49608-B23C-4BE2-BF73-8650F97124C4}" srcId="{B6989AF5-1834-44E9-9385-EC073A13E01D}" destId="{67056281-4F3E-4F32-B708-252CD9735AE0}" srcOrd="2" destOrd="0" parTransId="{7443F1F1-6613-4387-84BD-DFFEAEA1293A}" sibTransId="{66663DC6-FD11-41E3-B52A-C7149095C5A5}"/>
    <dgm:cxn modelId="{D0D33825-10FD-4BC3-AA63-79C3927329F7}" srcId="{B6989AF5-1834-44E9-9385-EC073A13E01D}" destId="{74ECEA47-F55E-40A2-9E94-17315158F3DF}" srcOrd="0" destOrd="0" parTransId="{6D446848-4D3D-4CAD-A6C6-08023DA97B3F}" sibTransId="{15415916-2404-47B6-9055-37BD990F1ED9}"/>
    <dgm:cxn modelId="{0852C5AA-46D5-418C-8187-9E69E6A8FE8C}" type="presOf" srcId="{290D518C-48A5-4268-AE2E-961AB22DAD82}" destId="{FDA91B05-3541-4CFC-B705-0D7B2B5B9B3C}" srcOrd="0" destOrd="0" presId="urn:microsoft.com/office/officeart/2005/8/layout/vList2"/>
    <dgm:cxn modelId="{A5459BC5-7849-4807-A1FB-E979FA4820A4}" type="presOf" srcId="{67056281-4F3E-4F32-B708-252CD9735AE0}" destId="{AD15D676-02B5-4B6A-AC9F-84E023598520}" srcOrd="0" destOrd="0" presId="urn:microsoft.com/office/officeart/2005/8/layout/vList2"/>
    <dgm:cxn modelId="{AF8783C8-19DB-4B8C-8D76-E8E1F0F2AB54}" srcId="{B6989AF5-1834-44E9-9385-EC073A13E01D}" destId="{290D518C-48A5-4268-AE2E-961AB22DAD82}" srcOrd="1" destOrd="0" parTransId="{4A34F9FE-09D0-415F-90AF-531F09B59419}" sibTransId="{D437C0B8-5579-4B5E-B256-BC73981BD736}"/>
    <dgm:cxn modelId="{118005F4-DA37-43B7-8E9A-68D48A0E4C22}" type="presOf" srcId="{B6989AF5-1834-44E9-9385-EC073A13E01D}" destId="{E5BFF071-B74E-40B0-B0C8-80ABEDADC582}" srcOrd="0" destOrd="0" presId="urn:microsoft.com/office/officeart/2005/8/layout/vList2"/>
    <dgm:cxn modelId="{1CA77D0D-342B-4D38-993C-4AC38C6EDE81}" type="presParOf" srcId="{E5BFF071-B74E-40B0-B0C8-80ABEDADC582}" destId="{1CF5F371-0096-44FF-8EE1-795F06872A66}" srcOrd="0" destOrd="0" presId="urn:microsoft.com/office/officeart/2005/8/layout/vList2"/>
    <dgm:cxn modelId="{1CF9B922-7426-401A-BEF9-ECF767234375}" type="presParOf" srcId="{E5BFF071-B74E-40B0-B0C8-80ABEDADC582}" destId="{6746A251-8351-43A7-941A-A240FF9CCEF4}" srcOrd="1" destOrd="0" presId="urn:microsoft.com/office/officeart/2005/8/layout/vList2"/>
    <dgm:cxn modelId="{C03AAD14-4D99-4A06-B770-98580DDA7460}" type="presParOf" srcId="{E5BFF071-B74E-40B0-B0C8-80ABEDADC582}" destId="{FDA91B05-3541-4CFC-B705-0D7B2B5B9B3C}" srcOrd="2" destOrd="0" presId="urn:microsoft.com/office/officeart/2005/8/layout/vList2"/>
    <dgm:cxn modelId="{D8CB56DA-8D6B-45E2-990B-1912ED621981}" type="presParOf" srcId="{E5BFF071-B74E-40B0-B0C8-80ABEDADC582}" destId="{CEFF144F-7011-48C2-93BF-F36674867CA5}" srcOrd="3" destOrd="0" presId="urn:microsoft.com/office/officeart/2005/8/layout/vList2"/>
    <dgm:cxn modelId="{166F4CBF-F7A1-4BE8-BDAC-E4D4F3448DDC}" type="presParOf" srcId="{E5BFF071-B74E-40B0-B0C8-80ABEDADC582}" destId="{AD15D676-02B5-4B6A-AC9F-84E02359852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9237E-F834-4BC6-A9B8-8352D92618EC}">
      <dsp:nvSpPr>
        <dsp:cNvPr id="0" name=""/>
        <dsp:cNvSpPr/>
      </dsp:nvSpPr>
      <dsp:spPr>
        <a:xfrm>
          <a:off x="0" y="37309"/>
          <a:ext cx="5000124" cy="17105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Climate change is a global problem.</a:t>
          </a:r>
        </a:p>
      </dsp:txBody>
      <dsp:txXfrm>
        <a:off x="83502" y="120811"/>
        <a:ext cx="4833120" cy="1543536"/>
      </dsp:txXfrm>
    </dsp:sp>
    <dsp:sp modelId="{D4EFC7EC-6119-49EE-8DCC-2D1EF4DBA88B}">
      <dsp:nvSpPr>
        <dsp:cNvPr id="0" name=""/>
        <dsp:cNvSpPr/>
      </dsp:nvSpPr>
      <dsp:spPr>
        <a:xfrm>
          <a:off x="0" y="1871689"/>
          <a:ext cx="5000124" cy="171054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We need to reduce CO2 emissions.</a:t>
          </a:r>
        </a:p>
      </dsp:txBody>
      <dsp:txXfrm>
        <a:off x="83502" y="1955191"/>
        <a:ext cx="4833120" cy="1543536"/>
      </dsp:txXfrm>
    </dsp:sp>
    <dsp:sp modelId="{D2BDCCA4-6091-4691-AF2A-29F74EC02830}">
      <dsp:nvSpPr>
        <dsp:cNvPr id="0" name=""/>
        <dsp:cNvSpPr/>
      </dsp:nvSpPr>
      <dsp:spPr>
        <a:xfrm>
          <a:off x="0" y="3706069"/>
          <a:ext cx="5000124" cy="171054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Protect nature and future generations.</a:t>
          </a:r>
        </a:p>
      </dsp:txBody>
      <dsp:txXfrm>
        <a:off x="83502" y="3789571"/>
        <a:ext cx="4833120" cy="1543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693F92-EFDB-4F01-B614-9EA66BDD0D74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E2F417-F99A-4009-9F42-23CE41CF9FB9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5CEE0-567D-46E9-96ED-1C30D64592A9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IT systems use a lot of energy.</a:t>
          </a:r>
        </a:p>
      </dsp:txBody>
      <dsp:txXfrm>
        <a:off x="1939533" y="717"/>
        <a:ext cx="2786667" cy="1679249"/>
      </dsp:txXfrm>
    </dsp:sp>
    <dsp:sp modelId="{3AC44FEE-1B04-43AD-9F29-8C1D31E67611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23483-40BB-44D9-ACBC-442A074E4931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1099C-958F-435B-B33D-E79CB35ECECF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Data centers consume electricity.</a:t>
          </a:r>
        </a:p>
      </dsp:txBody>
      <dsp:txXfrm>
        <a:off x="1939533" y="2099779"/>
        <a:ext cx="2786667" cy="1679249"/>
      </dsp:txXfrm>
    </dsp:sp>
    <dsp:sp modelId="{69AB2DC4-3D6C-4BD3-8DA2-BD51A96C3DFE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209B8-CB51-4948-99B6-ED503F5753AC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27375-77C2-4BB0-8D59-E69631538205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AI can help reduce energy use.</a:t>
          </a:r>
        </a:p>
      </dsp:txBody>
      <dsp:txXfrm>
        <a:off x="1939533" y="4198841"/>
        <a:ext cx="2786667" cy="16792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330A7-DFF0-4350-A2F2-9ECFAD8DFF92}">
      <dsp:nvSpPr>
        <dsp:cNvPr id="0" name=""/>
        <dsp:cNvSpPr/>
      </dsp:nvSpPr>
      <dsp:spPr>
        <a:xfrm>
          <a:off x="0" y="952384"/>
          <a:ext cx="4726201" cy="911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Recycling</a:t>
          </a:r>
        </a:p>
      </dsp:txBody>
      <dsp:txXfrm>
        <a:off x="44492" y="996876"/>
        <a:ext cx="4637217" cy="822446"/>
      </dsp:txXfrm>
    </dsp:sp>
    <dsp:sp modelId="{7861AC1D-E5EA-41A1-AA90-C8F944125DFE}">
      <dsp:nvSpPr>
        <dsp:cNvPr id="0" name=""/>
        <dsp:cNvSpPr/>
      </dsp:nvSpPr>
      <dsp:spPr>
        <a:xfrm>
          <a:off x="0" y="1973254"/>
          <a:ext cx="4726201" cy="91143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Using public transport</a:t>
          </a:r>
        </a:p>
      </dsp:txBody>
      <dsp:txXfrm>
        <a:off x="44492" y="2017746"/>
        <a:ext cx="4637217" cy="822446"/>
      </dsp:txXfrm>
    </dsp:sp>
    <dsp:sp modelId="{FA063510-C427-40DC-981A-3B5BEC998255}">
      <dsp:nvSpPr>
        <dsp:cNvPr id="0" name=""/>
        <dsp:cNvSpPr/>
      </dsp:nvSpPr>
      <dsp:spPr>
        <a:xfrm>
          <a:off x="0" y="2994124"/>
          <a:ext cx="4726201" cy="91143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Saving electricity</a:t>
          </a:r>
        </a:p>
      </dsp:txBody>
      <dsp:txXfrm>
        <a:off x="44492" y="3038616"/>
        <a:ext cx="4637217" cy="822446"/>
      </dsp:txXfrm>
    </dsp:sp>
    <dsp:sp modelId="{B7D2FC12-136D-44C6-8A93-055DC3771E4D}">
      <dsp:nvSpPr>
        <dsp:cNvPr id="0" name=""/>
        <dsp:cNvSpPr/>
      </dsp:nvSpPr>
      <dsp:spPr>
        <a:xfrm>
          <a:off x="0" y="4014994"/>
          <a:ext cx="4726201" cy="91143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Using green energy</a:t>
          </a:r>
        </a:p>
      </dsp:txBody>
      <dsp:txXfrm>
        <a:off x="44492" y="4059486"/>
        <a:ext cx="4637217" cy="822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B0A2DB-D2B9-4942-934B-2BF571DA24B8}">
      <dsp:nvSpPr>
        <dsp:cNvPr id="0" name=""/>
        <dsp:cNvSpPr/>
      </dsp:nvSpPr>
      <dsp:spPr>
        <a:xfrm>
          <a:off x="0" y="5044"/>
          <a:ext cx="4726201" cy="2859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Why is green transition important?</a:t>
          </a:r>
        </a:p>
      </dsp:txBody>
      <dsp:txXfrm>
        <a:off x="139588" y="144632"/>
        <a:ext cx="4447025" cy="2580304"/>
      </dsp:txXfrm>
    </dsp:sp>
    <dsp:sp modelId="{2AAF6F9B-EBA9-4272-B7FE-4C368BA252BF}">
      <dsp:nvSpPr>
        <dsp:cNvPr id="0" name=""/>
        <dsp:cNvSpPr/>
      </dsp:nvSpPr>
      <dsp:spPr>
        <a:xfrm>
          <a:off x="0" y="3014284"/>
          <a:ext cx="4726201" cy="28594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What can you do to help the environment?</a:t>
          </a:r>
        </a:p>
      </dsp:txBody>
      <dsp:txXfrm>
        <a:off x="139588" y="3153872"/>
        <a:ext cx="4447025" cy="25803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5F371-0096-44FF-8EE1-795F06872A66}">
      <dsp:nvSpPr>
        <dsp:cNvPr id="0" name=""/>
        <dsp:cNvSpPr/>
      </dsp:nvSpPr>
      <dsp:spPr>
        <a:xfrm>
          <a:off x="0" y="350059"/>
          <a:ext cx="5000124" cy="15116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Green transition is necessary.</a:t>
          </a:r>
        </a:p>
      </dsp:txBody>
      <dsp:txXfrm>
        <a:off x="73792" y="423851"/>
        <a:ext cx="4852540" cy="1364056"/>
      </dsp:txXfrm>
    </dsp:sp>
    <dsp:sp modelId="{FDA91B05-3541-4CFC-B705-0D7B2B5B9B3C}">
      <dsp:nvSpPr>
        <dsp:cNvPr id="0" name=""/>
        <dsp:cNvSpPr/>
      </dsp:nvSpPr>
      <dsp:spPr>
        <a:xfrm>
          <a:off x="0" y="1971139"/>
          <a:ext cx="5000124" cy="15116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Technology and people must work together.</a:t>
          </a:r>
        </a:p>
      </dsp:txBody>
      <dsp:txXfrm>
        <a:off x="73792" y="2044931"/>
        <a:ext cx="4852540" cy="1364056"/>
      </dsp:txXfrm>
    </dsp:sp>
    <dsp:sp modelId="{AD15D676-02B5-4B6A-AC9F-84E023598520}">
      <dsp:nvSpPr>
        <dsp:cNvPr id="0" name=""/>
        <dsp:cNvSpPr/>
      </dsp:nvSpPr>
      <dsp:spPr>
        <a:xfrm>
          <a:off x="0" y="3592220"/>
          <a:ext cx="5000124" cy="15116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Small actions can make a big difference.</a:t>
          </a:r>
        </a:p>
      </dsp:txBody>
      <dsp:txXfrm>
        <a:off x="73792" y="3666012"/>
        <a:ext cx="4852540" cy="136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126802" cy="1812209"/>
          </a:xfrm>
        </p:spPr>
        <p:txBody>
          <a:bodyPr anchor="ctr">
            <a:normAutofit/>
          </a:bodyPr>
          <a:lstStyle/>
          <a:p>
            <a:r>
              <a:rPr lang="da-DK" sz="3100" dirty="0"/>
              <a:t>Green Transition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AD73EEC-D0C0-7455-C7E9-7FDAAEF4A0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35" b="17970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1"/>
            <a:ext cx="5614060" cy="1733550"/>
          </a:xfrm>
        </p:spPr>
        <p:txBody>
          <a:bodyPr anchor="ctr">
            <a:normAutofit/>
          </a:bodyPr>
          <a:lstStyle/>
          <a:p>
            <a:r>
              <a:rPr lang="en-US" sz="1600"/>
              <a:t>English F-E - GF2</a:t>
            </a:r>
          </a:p>
          <a:p>
            <a:r>
              <a:rPr lang="en-US" sz="1600"/>
              <a:t>What is green transition and why is it important?</a:t>
            </a:r>
          </a:p>
          <a:p>
            <a:endParaRPr lang="en-US" sz="1600"/>
          </a:p>
          <a:p>
            <a:endParaRPr lang="en-US" sz="160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6DF27E7-0743-D4A1-2E89-302612BDDA4D}"/>
              </a:ext>
            </a:extLst>
          </p:cNvPr>
          <p:cNvSpPr txBox="1"/>
          <p:nvPr/>
        </p:nvSpPr>
        <p:spPr>
          <a:xfrm>
            <a:off x="20" y="6017342"/>
            <a:ext cx="4069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Materialet er udviklet af</a:t>
            </a:r>
          </a:p>
          <a:p>
            <a:r>
              <a:rPr lang="da-DK" dirty="0"/>
              <a:t> faglærer Nina Gaul, EUC Syd, 2026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7DC9942-92BD-7764-8104-76DC479EB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325" y="6204998"/>
            <a:ext cx="2153285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Et billede, der indeholder Font/skrifttype, design&#10;&#10;Automatisk genereret beskrivelse">
            <a:extLst>
              <a:ext uri="{FF2B5EF4-FFF2-40B4-BE49-F238E27FC236}">
                <a16:creationId xmlns:a16="http://schemas.microsoft.com/office/drawing/2014/main" id="{7F1EA2C6-49AD-7C59-DC39-FFDD458B32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354" y="6158213"/>
            <a:ext cx="792480" cy="505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E20FA33-0634-F1D0-71B9-C916F13E67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641" y="3809384"/>
            <a:ext cx="1310640" cy="399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What is Green Transition?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78E39-1878-1FA7-91A2-0E1F8D5E6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763" b="400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en-US" sz="1600"/>
              <a:t>Green transition means making society more environmentally friendly.</a:t>
            </a:r>
          </a:p>
          <a:p>
            <a:r>
              <a:rPr lang="en-US" sz="1600"/>
              <a:t>It focuses on reducing pollution and using renewable energy.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3500">
                <a:solidFill>
                  <a:srgbClr val="FFFFFF"/>
                </a:solidFill>
              </a:rPr>
              <a:t>Why is it Important?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E727C5-B5A3-4525-E9D3-EECDEE65C5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65370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Renewable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F4965-C74C-3984-426D-1DE0F712E0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01" b="8458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en-US" sz="1600"/>
              <a:t>Examples:</a:t>
            </a:r>
          </a:p>
          <a:p>
            <a:r>
              <a:rPr lang="en-US" sz="1600"/>
              <a:t>- Wind energy</a:t>
            </a:r>
          </a:p>
          <a:p>
            <a:r>
              <a:rPr lang="en-US" sz="1600"/>
              <a:t>- Solar energy</a:t>
            </a:r>
          </a:p>
          <a:p>
            <a:r>
              <a:rPr lang="en-US" sz="1600"/>
              <a:t>- Water energy</a:t>
            </a:r>
          </a:p>
          <a:p>
            <a:r>
              <a:rPr lang="en-US" sz="1600"/>
              <a:t>These are better than fossil fuels.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Green IT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80790E-54E5-2A22-146D-C3C0829584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2394283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da-DK">
                <a:solidFill>
                  <a:schemeClr val="bg1"/>
                </a:solidFill>
              </a:rPr>
              <a:t>Examples in Everyday Life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2C972E-3F0B-C00E-5146-647BA0965A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904688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da-DK" sz="4100">
                <a:solidFill>
                  <a:schemeClr val="bg1"/>
                </a:solidFill>
              </a:rPr>
              <a:t>Discussion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FC27D0-53B4-FD1E-D36F-034B9794CE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9752539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da-DK" sz="3500">
                <a:solidFill>
                  <a:srgbClr val="FFFFFF"/>
                </a:solidFill>
              </a:rPr>
              <a:t>Conclusion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A873BB-70AA-1781-67BF-378D48347E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584204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640C5C06-C2F0-418F-B564-87533619B93F}"/>
</file>

<file path=customXml/itemProps2.xml><?xml version="1.0" encoding="utf-8"?>
<ds:datastoreItem xmlns:ds="http://schemas.openxmlformats.org/officeDocument/2006/customXml" ds:itemID="{8BC80806-7F92-491C-8857-A8EA8CA5CAA0}"/>
</file>

<file path=customXml/itemProps3.xml><?xml version="1.0" encoding="utf-8"?>
<ds:datastoreItem xmlns:ds="http://schemas.openxmlformats.org/officeDocument/2006/customXml" ds:itemID="{8C1A2DF2-99E6-4694-99E1-ADDB41F4A5F1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170</Words>
  <Application>Microsoft Office PowerPoint</Application>
  <PresentationFormat>Skærmshow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Green Transition</vt:lpstr>
      <vt:lpstr>What is Green Transition?</vt:lpstr>
      <vt:lpstr>Why is it Important?</vt:lpstr>
      <vt:lpstr>Renewable Energy</vt:lpstr>
      <vt:lpstr>Green IT</vt:lpstr>
      <vt:lpstr>Examples in Everyday Life</vt:lpstr>
      <vt:lpstr>Discussion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Elin Lunding</dc:creator>
  <cp:keywords/>
  <dc:description>generated using python-pptx</dc:description>
  <cp:lastModifiedBy>Elin Lunding</cp:lastModifiedBy>
  <cp:revision>3</cp:revision>
  <dcterms:created xsi:type="dcterms:W3CDTF">2013-01-27T09:14:16Z</dcterms:created>
  <dcterms:modified xsi:type="dcterms:W3CDTF">2026-06-02T08:47:55Z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