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diagrams/data5.xml" ContentType="application/vnd.openxmlformats-officedocument.drawingml.diagramData+xml"/>
  <Override PartName="/ppt/diagrams/data4.xml" ContentType="application/vnd.openxmlformats-officedocument.drawingml.diagramData+xml"/>
  <Override PartName="/ppt/diagrams/data2.xml" ContentType="application/vnd.openxmlformats-officedocument.drawingml.diagramData+xml"/>
  <Override PartName="/ppt/diagrams/data1.xml" ContentType="application/vnd.openxmlformats-officedocument.drawingml.diagramData+xml"/>
  <Override PartName="/ppt/diagrams/data3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quickStyle1.xml" ContentType="application/vnd.openxmlformats-officedocument.drawingml.diagramStyle+xml"/>
  <Override PartName="/ppt/theme/theme1.xml" ContentType="application/vnd.openxmlformats-officedocument.theme+xml"/>
  <Override PartName="/ppt/diagrams/quickStyle5.xml" ContentType="application/vnd.openxmlformats-officedocument.drawingml.diagramStyle+xml"/>
  <Override PartName="/ppt/diagrams/layout1.xml" ContentType="application/vnd.openxmlformats-officedocument.drawingml.diagramLayout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4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colors5.xml" ContentType="application/vnd.openxmlformats-officedocument.drawingml.diagramColors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colors3.xml" ContentType="application/vnd.openxmlformats-officedocument.drawingml.diagramColors+xml"/>
  <Override PartName="/ppt/diagrams/drawing5.xml" ContentType="application/vnd.ms-office.drawingml.diagramDrawing+xml"/>
  <Override PartName="/ppt/diagrams/quickStyle3.xml" ContentType="application/vnd.openxmlformats-officedocument.drawingml.diagramStyle+xml"/>
  <Override PartName="/ppt/diagrams/drawing3.xml" ContentType="application/vnd.ms-office.drawingml.diagramDrawing+xml"/>
  <Override PartName="/ppt/diagrams/layout5.xml" ContentType="application/vnd.openxmlformats-officedocument.drawingml.diagramLayout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6E319D-5689-428E-8294-EAF72721DD3A}" v="1" dt="2026-04-16T11:23:26.6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182" y="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4" Type="http://schemas.openxmlformats.org/officeDocument/2006/relationships/image" Target="../media/image13.svg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image" Target="../media/image1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4" Type="http://schemas.openxmlformats.org/officeDocument/2006/relationships/image" Target="../media/image13.sv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88D685-DAF7-434E-B0E2-18A12EDD00BF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A7156079-56A8-4192-9870-8810F1B1677D}">
      <dgm:prSet/>
      <dgm:spPr/>
      <dgm:t>
        <a:bodyPr/>
        <a:lstStyle/>
        <a:p>
          <a:r>
            <a:rPr lang="en-US"/>
            <a:t>English E - GF2</a:t>
          </a:r>
        </a:p>
      </dgm:t>
    </dgm:pt>
    <dgm:pt modelId="{0CFB1164-32B7-449F-9C53-4D35611D2A06}" type="parTrans" cxnId="{ED0C5EF0-8589-4604-8108-895E66682A1D}">
      <dgm:prSet/>
      <dgm:spPr/>
      <dgm:t>
        <a:bodyPr/>
        <a:lstStyle/>
        <a:p>
          <a:endParaRPr lang="en-US"/>
        </a:p>
      </dgm:t>
    </dgm:pt>
    <dgm:pt modelId="{35ABEED8-1E5B-4170-A24D-E5538CD8188C}" type="sibTrans" cxnId="{ED0C5EF0-8589-4604-8108-895E66682A1D}">
      <dgm:prSet/>
      <dgm:spPr/>
      <dgm:t>
        <a:bodyPr/>
        <a:lstStyle/>
        <a:p>
          <a:endParaRPr lang="en-US"/>
        </a:p>
      </dgm:t>
    </dgm:pt>
    <dgm:pt modelId="{D6263F9C-10B1-421D-B571-16008915BD7D}">
      <dgm:prSet/>
      <dgm:spPr/>
      <dgm:t>
        <a:bodyPr/>
        <a:lstStyle/>
        <a:p>
          <a:r>
            <a:rPr lang="en-US"/>
            <a:t>What is green transition and why is it important?</a:t>
          </a:r>
        </a:p>
      </dgm:t>
    </dgm:pt>
    <dgm:pt modelId="{18972770-7753-41D5-AD1F-88D00AFD8516}" type="parTrans" cxnId="{E647B089-89B8-4032-9E2E-AE8F0EA5BFBB}">
      <dgm:prSet/>
      <dgm:spPr/>
      <dgm:t>
        <a:bodyPr/>
        <a:lstStyle/>
        <a:p>
          <a:endParaRPr lang="en-US"/>
        </a:p>
      </dgm:t>
    </dgm:pt>
    <dgm:pt modelId="{62DF1D4F-4A3E-406B-9A68-78A10EF7BA9E}" type="sibTrans" cxnId="{E647B089-89B8-4032-9E2E-AE8F0EA5BFBB}">
      <dgm:prSet/>
      <dgm:spPr/>
      <dgm:t>
        <a:bodyPr/>
        <a:lstStyle/>
        <a:p>
          <a:endParaRPr lang="en-US"/>
        </a:p>
      </dgm:t>
    </dgm:pt>
    <dgm:pt modelId="{10C018EF-23FB-43FD-8E0E-335A6654B061}" type="pres">
      <dgm:prSet presAssocID="{0A88D685-DAF7-434E-B0E2-18A12EDD00BF}" presName="linear" presStyleCnt="0">
        <dgm:presLayoutVars>
          <dgm:animLvl val="lvl"/>
          <dgm:resizeHandles val="exact"/>
        </dgm:presLayoutVars>
      </dgm:prSet>
      <dgm:spPr/>
    </dgm:pt>
    <dgm:pt modelId="{476B9872-396B-4015-A737-4AF83CB25960}" type="pres">
      <dgm:prSet presAssocID="{A7156079-56A8-4192-9870-8810F1B1677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EB19651-811E-49BB-A795-AA4D6F226C0C}" type="pres">
      <dgm:prSet presAssocID="{35ABEED8-1E5B-4170-A24D-E5538CD8188C}" presName="spacer" presStyleCnt="0"/>
      <dgm:spPr/>
    </dgm:pt>
    <dgm:pt modelId="{7AB94764-9761-40E8-8941-9F86FB9FF98C}" type="pres">
      <dgm:prSet presAssocID="{D6263F9C-10B1-421D-B571-16008915BD7D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BD83AB08-E75C-4D5C-9DC8-8F3DAF7343C9}" type="presOf" srcId="{A7156079-56A8-4192-9870-8810F1B1677D}" destId="{476B9872-396B-4015-A737-4AF83CB25960}" srcOrd="0" destOrd="0" presId="urn:microsoft.com/office/officeart/2005/8/layout/vList2"/>
    <dgm:cxn modelId="{826E894C-EA4E-40C1-8FE5-20D229D1508F}" type="presOf" srcId="{0A88D685-DAF7-434E-B0E2-18A12EDD00BF}" destId="{10C018EF-23FB-43FD-8E0E-335A6654B061}" srcOrd="0" destOrd="0" presId="urn:microsoft.com/office/officeart/2005/8/layout/vList2"/>
    <dgm:cxn modelId="{E647B089-89B8-4032-9E2E-AE8F0EA5BFBB}" srcId="{0A88D685-DAF7-434E-B0E2-18A12EDD00BF}" destId="{D6263F9C-10B1-421D-B571-16008915BD7D}" srcOrd="1" destOrd="0" parTransId="{18972770-7753-41D5-AD1F-88D00AFD8516}" sibTransId="{62DF1D4F-4A3E-406B-9A68-78A10EF7BA9E}"/>
    <dgm:cxn modelId="{ED0C5EF0-8589-4604-8108-895E66682A1D}" srcId="{0A88D685-DAF7-434E-B0E2-18A12EDD00BF}" destId="{A7156079-56A8-4192-9870-8810F1B1677D}" srcOrd="0" destOrd="0" parTransId="{0CFB1164-32B7-449F-9C53-4D35611D2A06}" sibTransId="{35ABEED8-1E5B-4170-A24D-E5538CD8188C}"/>
    <dgm:cxn modelId="{E008AEFC-0BF4-41B1-B38D-0A0AC49D33DB}" type="presOf" srcId="{D6263F9C-10B1-421D-B571-16008915BD7D}" destId="{7AB94764-9761-40E8-8941-9F86FB9FF98C}" srcOrd="0" destOrd="0" presId="urn:microsoft.com/office/officeart/2005/8/layout/vList2"/>
    <dgm:cxn modelId="{E750DDE2-3204-466E-977C-FF7658EC0709}" type="presParOf" srcId="{10C018EF-23FB-43FD-8E0E-335A6654B061}" destId="{476B9872-396B-4015-A737-4AF83CB25960}" srcOrd="0" destOrd="0" presId="urn:microsoft.com/office/officeart/2005/8/layout/vList2"/>
    <dgm:cxn modelId="{4F4D3017-D2ED-4EFC-8CAD-51F53EDEBE4A}" type="presParOf" srcId="{10C018EF-23FB-43FD-8E0E-335A6654B061}" destId="{FEB19651-811E-49BB-A795-AA4D6F226C0C}" srcOrd="1" destOrd="0" presId="urn:microsoft.com/office/officeart/2005/8/layout/vList2"/>
    <dgm:cxn modelId="{8B325994-1777-4DDC-B9A1-AC446B8F45A2}" type="presParOf" srcId="{10C018EF-23FB-43FD-8E0E-335A6654B061}" destId="{7AB94764-9761-40E8-8941-9F86FB9FF98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B6F081-00DE-4419-8E5B-72DA00C75925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0398D826-7EFD-4777-8C22-077700A9E99D}">
      <dgm:prSet/>
      <dgm:spPr/>
      <dgm:t>
        <a:bodyPr/>
        <a:lstStyle/>
        <a:p>
          <a:r>
            <a:rPr lang="en-US"/>
            <a:t>IT systems use a lot of energy.</a:t>
          </a:r>
        </a:p>
      </dgm:t>
    </dgm:pt>
    <dgm:pt modelId="{A6E87E0A-D566-4DC2-B868-47D739A81A08}" type="parTrans" cxnId="{5108C22F-37F4-49A6-B7B5-121192A231FC}">
      <dgm:prSet/>
      <dgm:spPr/>
      <dgm:t>
        <a:bodyPr/>
        <a:lstStyle/>
        <a:p>
          <a:endParaRPr lang="en-US"/>
        </a:p>
      </dgm:t>
    </dgm:pt>
    <dgm:pt modelId="{17DDD08C-18C9-4E6B-8FC7-730774291CE6}" type="sibTrans" cxnId="{5108C22F-37F4-49A6-B7B5-121192A231FC}">
      <dgm:prSet/>
      <dgm:spPr/>
      <dgm:t>
        <a:bodyPr/>
        <a:lstStyle/>
        <a:p>
          <a:endParaRPr lang="en-US"/>
        </a:p>
      </dgm:t>
    </dgm:pt>
    <dgm:pt modelId="{C0B1C84C-0890-4CBC-AC9B-456F197AE892}">
      <dgm:prSet/>
      <dgm:spPr/>
      <dgm:t>
        <a:bodyPr/>
        <a:lstStyle/>
        <a:p>
          <a:r>
            <a:rPr lang="en-US"/>
            <a:t>Data centers consume electricity.</a:t>
          </a:r>
        </a:p>
      </dgm:t>
    </dgm:pt>
    <dgm:pt modelId="{B2722FDB-BB00-413E-BB62-61198164B5A4}" type="parTrans" cxnId="{2D94FB42-8548-43F1-85C1-3183DF6E84E7}">
      <dgm:prSet/>
      <dgm:spPr/>
      <dgm:t>
        <a:bodyPr/>
        <a:lstStyle/>
        <a:p>
          <a:endParaRPr lang="en-US"/>
        </a:p>
      </dgm:t>
    </dgm:pt>
    <dgm:pt modelId="{985A8058-CDE2-413A-A3D7-7B9DEE9CB756}" type="sibTrans" cxnId="{2D94FB42-8548-43F1-85C1-3183DF6E84E7}">
      <dgm:prSet/>
      <dgm:spPr/>
      <dgm:t>
        <a:bodyPr/>
        <a:lstStyle/>
        <a:p>
          <a:endParaRPr lang="en-US"/>
        </a:p>
      </dgm:t>
    </dgm:pt>
    <dgm:pt modelId="{E40A21ED-AB63-4018-816C-F7629A164204}">
      <dgm:prSet/>
      <dgm:spPr/>
      <dgm:t>
        <a:bodyPr/>
        <a:lstStyle/>
        <a:p>
          <a:r>
            <a:rPr lang="en-US"/>
            <a:t>AI can help reduce energy use.</a:t>
          </a:r>
        </a:p>
      </dgm:t>
    </dgm:pt>
    <dgm:pt modelId="{ACA8F205-C41B-4BF3-B1ED-D697A5C44346}" type="parTrans" cxnId="{F0DCB9FF-E62D-4DB8-9858-1A8687C94BCA}">
      <dgm:prSet/>
      <dgm:spPr/>
      <dgm:t>
        <a:bodyPr/>
        <a:lstStyle/>
        <a:p>
          <a:endParaRPr lang="en-US"/>
        </a:p>
      </dgm:t>
    </dgm:pt>
    <dgm:pt modelId="{E1E72676-D59B-4C99-A99A-3366813C6080}" type="sibTrans" cxnId="{F0DCB9FF-E62D-4DB8-9858-1A8687C94BCA}">
      <dgm:prSet/>
      <dgm:spPr/>
      <dgm:t>
        <a:bodyPr/>
        <a:lstStyle/>
        <a:p>
          <a:endParaRPr lang="en-US"/>
        </a:p>
      </dgm:t>
    </dgm:pt>
    <dgm:pt modelId="{4EEF99F1-C092-4BF7-9EFF-E97DA356449B}" type="pres">
      <dgm:prSet presAssocID="{E6B6F081-00DE-4419-8E5B-72DA00C75925}" presName="root" presStyleCnt="0">
        <dgm:presLayoutVars>
          <dgm:dir/>
          <dgm:resizeHandles val="exact"/>
        </dgm:presLayoutVars>
      </dgm:prSet>
      <dgm:spPr/>
    </dgm:pt>
    <dgm:pt modelId="{2435AFED-27F3-4A24-896A-8CA6645AF4D2}" type="pres">
      <dgm:prSet presAssocID="{0398D826-7EFD-4777-8C22-077700A9E99D}" presName="compNode" presStyleCnt="0"/>
      <dgm:spPr/>
    </dgm:pt>
    <dgm:pt modelId="{5489B6BD-D07C-4FDA-822D-5434E8E15E2F}" type="pres">
      <dgm:prSet presAssocID="{0398D826-7EFD-4777-8C22-077700A9E99D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lectric Car"/>
        </a:ext>
      </dgm:extLst>
    </dgm:pt>
    <dgm:pt modelId="{7843AA1E-7AAE-4640-9846-1E1D6BCB9B52}" type="pres">
      <dgm:prSet presAssocID="{0398D826-7EFD-4777-8C22-077700A9E99D}" presName="spaceRect" presStyleCnt="0"/>
      <dgm:spPr/>
    </dgm:pt>
    <dgm:pt modelId="{713275BD-B466-49D8-BA8F-DC08852200B5}" type="pres">
      <dgm:prSet presAssocID="{0398D826-7EFD-4777-8C22-077700A9E99D}" presName="textRect" presStyleLbl="revTx" presStyleIdx="0" presStyleCnt="3">
        <dgm:presLayoutVars>
          <dgm:chMax val="1"/>
          <dgm:chPref val="1"/>
        </dgm:presLayoutVars>
      </dgm:prSet>
      <dgm:spPr/>
    </dgm:pt>
    <dgm:pt modelId="{C121EFEB-9E26-4AB0-B0AF-701440BA942C}" type="pres">
      <dgm:prSet presAssocID="{17DDD08C-18C9-4E6B-8FC7-730774291CE6}" presName="sibTrans" presStyleCnt="0"/>
      <dgm:spPr/>
    </dgm:pt>
    <dgm:pt modelId="{54F88B7C-59CD-4747-9F73-FEFBFF171DAC}" type="pres">
      <dgm:prSet presAssocID="{C0B1C84C-0890-4CBC-AC9B-456F197AE892}" presName="compNode" presStyleCnt="0"/>
      <dgm:spPr/>
    </dgm:pt>
    <dgm:pt modelId="{9CFB7116-CEA0-4F53-AA6E-97AC75B45FC2}" type="pres">
      <dgm:prSet presAssocID="{C0B1C84C-0890-4CBC-AC9B-456F197AE892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gh Voltage"/>
        </a:ext>
      </dgm:extLst>
    </dgm:pt>
    <dgm:pt modelId="{D8FD4B25-C058-49B5-B621-1D613C1F8331}" type="pres">
      <dgm:prSet presAssocID="{C0B1C84C-0890-4CBC-AC9B-456F197AE892}" presName="spaceRect" presStyleCnt="0"/>
      <dgm:spPr/>
    </dgm:pt>
    <dgm:pt modelId="{E51F61BF-19A0-4212-8A73-2DE74BBC8751}" type="pres">
      <dgm:prSet presAssocID="{C0B1C84C-0890-4CBC-AC9B-456F197AE892}" presName="textRect" presStyleLbl="revTx" presStyleIdx="1" presStyleCnt="3">
        <dgm:presLayoutVars>
          <dgm:chMax val="1"/>
          <dgm:chPref val="1"/>
        </dgm:presLayoutVars>
      </dgm:prSet>
      <dgm:spPr/>
    </dgm:pt>
    <dgm:pt modelId="{AF20D302-B139-4CA1-93A4-E3C8C9B0A8FE}" type="pres">
      <dgm:prSet presAssocID="{985A8058-CDE2-413A-A3D7-7B9DEE9CB756}" presName="sibTrans" presStyleCnt="0"/>
      <dgm:spPr/>
    </dgm:pt>
    <dgm:pt modelId="{0523EED4-3B61-45CB-AB1F-0DC24C19C1E5}" type="pres">
      <dgm:prSet presAssocID="{E40A21ED-AB63-4018-816C-F7629A164204}" presName="compNode" presStyleCnt="0"/>
      <dgm:spPr/>
    </dgm:pt>
    <dgm:pt modelId="{B1123E99-95E4-4173-A400-9F6AD19303F1}" type="pres">
      <dgm:prSet presAssocID="{E40A21ED-AB63-4018-816C-F7629A164204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A46DA929-B62E-46E2-841E-CFAEB3AAC7F2}" type="pres">
      <dgm:prSet presAssocID="{E40A21ED-AB63-4018-816C-F7629A164204}" presName="spaceRect" presStyleCnt="0"/>
      <dgm:spPr/>
    </dgm:pt>
    <dgm:pt modelId="{985CBAF7-DB01-4EBF-AF84-245C6DBDB06E}" type="pres">
      <dgm:prSet presAssocID="{E40A21ED-AB63-4018-816C-F7629A164204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F79E2803-41CA-4CE2-8937-702F10656AB3}" type="presOf" srcId="{0398D826-7EFD-4777-8C22-077700A9E99D}" destId="{713275BD-B466-49D8-BA8F-DC08852200B5}" srcOrd="0" destOrd="0" presId="urn:microsoft.com/office/officeart/2018/2/layout/IconLabelList"/>
    <dgm:cxn modelId="{5108C22F-37F4-49A6-B7B5-121192A231FC}" srcId="{E6B6F081-00DE-4419-8E5B-72DA00C75925}" destId="{0398D826-7EFD-4777-8C22-077700A9E99D}" srcOrd="0" destOrd="0" parTransId="{A6E87E0A-D566-4DC2-B868-47D739A81A08}" sibTransId="{17DDD08C-18C9-4E6B-8FC7-730774291CE6}"/>
    <dgm:cxn modelId="{8676585B-A7D0-48F3-825B-D973156744D1}" type="presOf" srcId="{E6B6F081-00DE-4419-8E5B-72DA00C75925}" destId="{4EEF99F1-C092-4BF7-9EFF-E97DA356449B}" srcOrd="0" destOrd="0" presId="urn:microsoft.com/office/officeart/2018/2/layout/IconLabelList"/>
    <dgm:cxn modelId="{2D94FB42-8548-43F1-85C1-3183DF6E84E7}" srcId="{E6B6F081-00DE-4419-8E5B-72DA00C75925}" destId="{C0B1C84C-0890-4CBC-AC9B-456F197AE892}" srcOrd="1" destOrd="0" parTransId="{B2722FDB-BB00-413E-BB62-61198164B5A4}" sibTransId="{985A8058-CDE2-413A-A3D7-7B9DEE9CB756}"/>
    <dgm:cxn modelId="{E312434C-A551-4D63-BA33-79C8735D1AB9}" type="presOf" srcId="{C0B1C84C-0890-4CBC-AC9B-456F197AE892}" destId="{E51F61BF-19A0-4212-8A73-2DE74BBC8751}" srcOrd="0" destOrd="0" presId="urn:microsoft.com/office/officeart/2018/2/layout/IconLabelList"/>
    <dgm:cxn modelId="{08F18977-730D-4F74-B1E8-54E4AADD539C}" type="presOf" srcId="{E40A21ED-AB63-4018-816C-F7629A164204}" destId="{985CBAF7-DB01-4EBF-AF84-245C6DBDB06E}" srcOrd="0" destOrd="0" presId="urn:microsoft.com/office/officeart/2018/2/layout/IconLabelList"/>
    <dgm:cxn modelId="{F0DCB9FF-E62D-4DB8-9858-1A8687C94BCA}" srcId="{E6B6F081-00DE-4419-8E5B-72DA00C75925}" destId="{E40A21ED-AB63-4018-816C-F7629A164204}" srcOrd="2" destOrd="0" parTransId="{ACA8F205-C41B-4BF3-B1ED-D697A5C44346}" sibTransId="{E1E72676-D59B-4C99-A99A-3366813C6080}"/>
    <dgm:cxn modelId="{D1E289D6-33F3-4594-A14D-5DBDCDBD4CBF}" type="presParOf" srcId="{4EEF99F1-C092-4BF7-9EFF-E97DA356449B}" destId="{2435AFED-27F3-4A24-896A-8CA6645AF4D2}" srcOrd="0" destOrd="0" presId="urn:microsoft.com/office/officeart/2018/2/layout/IconLabelList"/>
    <dgm:cxn modelId="{32D69A2E-21AF-4AEB-90D5-C9C2DA783A63}" type="presParOf" srcId="{2435AFED-27F3-4A24-896A-8CA6645AF4D2}" destId="{5489B6BD-D07C-4FDA-822D-5434E8E15E2F}" srcOrd="0" destOrd="0" presId="urn:microsoft.com/office/officeart/2018/2/layout/IconLabelList"/>
    <dgm:cxn modelId="{6435981F-A839-4BD0-80EB-C90DE8A0594E}" type="presParOf" srcId="{2435AFED-27F3-4A24-896A-8CA6645AF4D2}" destId="{7843AA1E-7AAE-4640-9846-1E1D6BCB9B52}" srcOrd="1" destOrd="0" presId="urn:microsoft.com/office/officeart/2018/2/layout/IconLabelList"/>
    <dgm:cxn modelId="{0A7D4997-247B-40BE-8D58-92A4F2D4415D}" type="presParOf" srcId="{2435AFED-27F3-4A24-896A-8CA6645AF4D2}" destId="{713275BD-B466-49D8-BA8F-DC08852200B5}" srcOrd="2" destOrd="0" presId="urn:microsoft.com/office/officeart/2018/2/layout/IconLabelList"/>
    <dgm:cxn modelId="{A1E8CB49-DDF1-4190-9D4A-D04ABC269EE5}" type="presParOf" srcId="{4EEF99F1-C092-4BF7-9EFF-E97DA356449B}" destId="{C121EFEB-9E26-4AB0-B0AF-701440BA942C}" srcOrd="1" destOrd="0" presId="urn:microsoft.com/office/officeart/2018/2/layout/IconLabelList"/>
    <dgm:cxn modelId="{089A0043-A229-4B4F-8F20-979FF2C5020A}" type="presParOf" srcId="{4EEF99F1-C092-4BF7-9EFF-E97DA356449B}" destId="{54F88B7C-59CD-4747-9F73-FEFBFF171DAC}" srcOrd="2" destOrd="0" presId="urn:microsoft.com/office/officeart/2018/2/layout/IconLabelList"/>
    <dgm:cxn modelId="{B9CBA144-965F-4319-A84B-57F44F01E059}" type="presParOf" srcId="{54F88B7C-59CD-4747-9F73-FEFBFF171DAC}" destId="{9CFB7116-CEA0-4F53-AA6E-97AC75B45FC2}" srcOrd="0" destOrd="0" presId="urn:microsoft.com/office/officeart/2018/2/layout/IconLabelList"/>
    <dgm:cxn modelId="{F5D04B1B-7FB9-4CB2-B93B-F2BA3C629091}" type="presParOf" srcId="{54F88B7C-59CD-4747-9F73-FEFBFF171DAC}" destId="{D8FD4B25-C058-49B5-B621-1D613C1F8331}" srcOrd="1" destOrd="0" presId="urn:microsoft.com/office/officeart/2018/2/layout/IconLabelList"/>
    <dgm:cxn modelId="{E503DA67-240E-4F79-856E-740698F0A8B6}" type="presParOf" srcId="{54F88B7C-59CD-4747-9F73-FEFBFF171DAC}" destId="{E51F61BF-19A0-4212-8A73-2DE74BBC8751}" srcOrd="2" destOrd="0" presId="urn:microsoft.com/office/officeart/2018/2/layout/IconLabelList"/>
    <dgm:cxn modelId="{4BCAE572-6FB0-4116-A75D-B48114421C61}" type="presParOf" srcId="{4EEF99F1-C092-4BF7-9EFF-E97DA356449B}" destId="{AF20D302-B139-4CA1-93A4-E3C8C9B0A8FE}" srcOrd="3" destOrd="0" presId="urn:microsoft.com/office/officeart/2018/2/layout/IconLabelList"/>
    <dgm:cxn modelId="{576D1B56-D406-48D7-8B4F-3D58ADF9FF51}" type="presParOf" srcId="{4EEF99F1-C092-4BF7-9EFF-E97DA356449B}" destId="{0523EED4-3B61-45CB-AB1F-0DC24C19C1E5}" srcOrd="4" destOrd="0" presId="urn:microsoft.com/office/officeart/2018/2/layout/IconLabelList"/>
    <dgm:cxn modelId="{C7FB4615-B0A8-4E7A-B268-513EB01CC7B7}" type="presParOf" srcId="{0523EED4-3B61-45CB-AB1F-0DC24C19C1E5}" destId="{B1123E99-95E4-4173-A400-9F6AD19303F1}" srcOrd="0" destOrd="0" presId="urn:microsoft.com/office/officeart/2018/2/layout/IconLabelList"/>
    <dgm:cxn modelId="{1845B67D-24C1-4401-B9FC-59134622596D}" type="presParOf" srcId="{0523EED4-3B61-45CB-AB1F-0DC24C19C1E5}" destId="{A46DA929-B62E-46E2-841E-CFAEB3AAC7F2}" srcOrd="1" destOrd="0" presId="urn:microsoft.com/office/officeart/2018/2/layout/IconLabelList"/>
    <dgm:cxn modelId="{7C85B3CE-2E07-417E-8C8C-25FA49B2E1E7}" type="presParOf" srcId="{0523EED4-3B61-45CB-AB1F-0DC24C19C1E5}" destId="{985CBAF7-DB01-4EBF-AF84-245C6DBDB06E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48297C8-8DB3-4FD5-8977-F85DD97E56F0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688F0B1A-9D3A-46FF-888A-04153CF642FE}">
      <dgm:prSet/>
      <dgm:spPr/>
      <dgm:t>
        <a:bodyPr/>
        <a:lstStyle/>
        <a:p>
          <a:pPr>
            <a:defRPr cap="all"/>
          </a:pPr>
          <a:r>
            <a:rPr lang="en-US"/>
            <a:t>Recycling</a:t>
          </a:r>
        </a:p>
      </dgm:t>
    </dgm:pt>
    <dgm:pt modelId="{9F1A3D82-B1EB-4AB2-A7C9-FE147C08BDEE}" type="parTrans" cxnId="{1F60029E-86E1-4FE8-A38E-5993FA845888}">
      <dgm:prSet/>
      <dgm:spPr/>
      <dgm:t>
        <a:bodyPr/>
        <a:lstStyle/>
        <a:p>
          <a:endParaRPr lang="en-US"/>
        </a:p>
      </dgm:t>
    </dgm:pt>
    <dgm:pt modelId="{570B347B-3ECC-46A3-B03B-B2EF5B012351}" type="sibTrans" cxnId="{1F60029E-86E1-4FE8-A38E-5993FA845888}">
      <dgm:prSet/>
      <dgm:spPr/>
      <dgm:t>
        <a:bodyPr/>
        <a:lstStyle/>
        <a:p>
          <a:endParaRPr lang="en-US"/>
        </a:p>
      </dgm:t>
    </dgm:pt>
    <dgm:pt modelId="{6772228C-CDF8-41DA-98EE-CC67B063C29B}">
      <dgm:prSet/>
      <dgm:spPr/>
      <dgm:t>
        <a:bodyPr/>
        <a:lstStyle/>
        <a:p>
          <a:pPr>
            <a:defRPr cap="all"/>
          </a:pPr>
          <a:r>
            <a:rPr lang="en-US"/>
            <a:t>Using public transport</a:t>
          </a:r>
        </a:p>
      </dgm:t>
    </dgm:pt>
    <dgm:pt modelId="{70C31596-4687-4AD2-86A5-F7177B0C8F14}" type="parTrans" cxnId="{4731D4A5-6478-4163-B8DE-45B14CCB6BC0}">
      <dgm:prSet/>
      <dgm:spPr/>
      <dgm:t>
        <a:bodyPr/>
        <a:lstStyle/>
        <a:p>
          <a:endParaRPr lang="en-US"/>
        </a:p>
      </dgm:t>
    </dgm:pt>
    <dgm:pt modelId="{5AA63D40-D851-40A0-AE00-9F5FC64277F4}" type="sibTrans" cxnId="{4731D4A5-6478-4163-B8DE-45B14CCB6BC0}">
      <dgm:prSet/>
      <dgm:spPr/>
      <dgm:t>
        <a:bodyPr/>
        <a:lstStyle/>
        <a:p>
          <a:endParaRPr lang="en-US"/>
        </a:p>
      </dgm:t>
    </dgm:pt>
    <dgm:pt modelId="{02A6FAF2-945A-44FA-B203-676A29551033}">
      <dgm:prSet/>
      <dgm:spPr/>
      <dgm:t>
        <a:bodyPr/>
        <a:lstStyle/>
        <a:p>
          <a:pPr>
            <a:defRPr cap="all"/>
          </a:pPr>
          <a:r>
            <a:rPr lang="en-US"/>
            <a:t>Saving electricity</a:t>
          </a:r>
        </a:p>
      </dgm:t>
    </dgm:pt>
    <dgm:pt modelId="{012FB516-98DE-4EA5-A7C3-84144B117325}" type="parTrans" cxnId="{F51C9A9A-66BA-4F69-83A1-F34FCF244B1B}">
      <dgm:prSet/>
      <dgm:spPr/>
      <dgm:t>
        <a:bodyPr/>
        <a:lstStyle/>
        <a:p>
          <a:endParaRPr lang="en-US"/>
        </a:p>
      </dgm:t>
    </dgm:pt>
    <dgm:pt modelId="{1DC7CA49-06E0-4662-AD48-D91F92D257FC}" type="sibTrans" cxnId="{F51C9A9A-66BA-4F69-83A1-F34FCF244B1B}">
      <dgm:prSet/>
      <dgm:spPr/>
      <dgm:t>
        <a:bodyPr/>
        <a:lstStyle/>
        <a:p>
          <a:endParaRPr lang="en-US"/>
        </a:p>
      </dgm:t>
    </dgm:pt>
    <dgm:pt modelId="{C44A7B2D-9E84-4A57-9ABA-CAD0D6E4C212}">
      <dgm:prSet/>
      <dgm:spPr/>
      <dgm:t>
        <a:bodyPr/>
        <a:lstStyle/>
        <a:p>
          <a:pPr>
            <a:defRPr cap="all"/>
          </a:pPr>
          <a:r>
            <a:rPr lang="en-US"/>
            <a:t>Using green energy</a:t>
          </a:r>
        </a:p>
      </dgm:t>
    </dgm:pt>
    <dgm:pt modelId="{BFA6FD9F-5FA4-44C9-ACF3-64BE569BB297}" type="parTrans" cxnId="{E0F50FC2-54C1-471D-8112-8F679B91A303}">
      <dgm:prSet/>
      <dgm:spPr/>
      <dgm:t>
        <a:bodyPr/>
        <a:lstStyle/>
        <a:p>
          <a:endParaRPr lang="en-US"/>
        </a:p>
      </dgm:t>
    </dgm:pt>
    <dgm:pt modelId="{931C673F-8689-42FC-B876-0EC6DE75EB84}" type="sibTrans" cxnId="{E0F50FC2-54C1-471D-8112-8F679B91A303}">
      <dgm:prSet/>
      <dgm:spPr/>
      <dgm:t>
        <a:bodyPr/>
        <a:lstStyle/>
        <a:p>
          <a:endParaRPr lang="en-US"/>
        </a:p>
      </dgm:t>
    </dgm:pt>
    <dgm:pt modelId="{6C2A89FD-813D-4F17-904E-EB64DEC5FE4B}" type="pres">
      <dgm:prSet presAssocID="{A48297C8-8DB3-4FD5-8977-F85DD97E56F0}" presName="root" presStyleCnt="0">
        <dgm:presLayoutVars>
          <dgm:dir/>
          <dgm:resizeHandles val="exact"/>
        </dgm:presLayoutVars>
      </dgm:prSet>
      <dgm:spPr/>
    </dgm:pt>
    <dgm:pt modelId="{3F6FC4A7-4170-4945-B690-358D839FC880}" type="pres">
      <dgm:prSet presAssocID="{688F0B1A-9D3A-46FF-888A-04153CF642FE}" presName="compNode" presStyleCnt="0"/>
      <dgm:spPr/>
    </dgm:pt>
    <dgm:pt modelId="{2A4036A7-8085-40DE-BAF1-FCA8C7AF505D}" type="pres">
      <dgm:prSet presAssocID="{688F0B1A-9D3A-46FF-888A-04153CF642FE}" presName="iconBgRect" presStyleLbl="bgShp" presStyleIdx="0" presStyleCnt="4"/>
      <dgm:spPr/>
    </dgm:pt>
    <dgm:pt modelId="{537A22B0-3A1E-442B-9CF5-20E4D8AEEEC7}" type="pres">
      <dgm:prSet presAssocID="{688F0B1A-9D3A-46FF-888A-04153CF642FE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nbrug"/>
        </a:ext>
      </dgm:extLst>
    </dgm:pt>
    <dgm:pt modelId="{C7F1E111-38B6-4FCE-9B44-674C24E40D5F}" type="pres">
      <dgm:prSet presAssocID="{688F0B1A-9D3A-46FF-888A-04153CF642FE}" presName="spaceRect" presStyleCnt="0"/>
      <dgm:spPr/>
    </dgm:pt>
    <dgm:pt modelId="{720B09C2-9BC2-4EE9-BCEB-1651BA2AC4E0}" type="pres">
      <dgm:prSet presAssocID="{688F0B1A-9D3A-46FF-888A-04153CF642FE}" presName="textRect" presStyleLbl="revTx" presStyleIdx="0" presStyleCnt="4">
        <dgm:presLayoutVars>
          <dgm:chMax val="1"/>
          <dgm:chPref val="1"/>
        </dgm:presLayoutVars>
      </dgm:prSet>
      <dgm:spPr/>
    </dgm:pt>
    <dgm:pt modelId="{93E42526-626F-494B-B05D-6744A6FF77EF}" type="pres">
      <dgm:prSet presAssocID="{570B347B-3ECC-46A3-B03B-B2EF5B012351}" presName="sibTrans" presStyleCnt="0"/>
      <dgm:spPr/>
    </dgm:pt>
    <dgm:pt modelId="{2CBA1189-22F3-48B6-B5F3-88E01DFEB715}" type="pres">
      <dgm:prSet presAssocID="{6772228C-CDF8-41DA-98EE-CC67B063C29B}" presName="compNode" presStyleCnt="0"/>
      <dgm:spPr/>
    </dgm:pt>
    <dgm:pt modelId="{A861D49C-E7CC-43D6-A287-791893A997EB}" type="pres">
      <dgm:prSet presAssocID="{6772228C-CDF8-41DA-98EE-CC67B063C29B}" presName="iconBgRect" presStyleLbl="bgShp" presStyleIdx="1" presStyleCnt="4"/>
      <dgm:spPr/>
    </dgm:pt>
    <dgm:pt modelId="{FE54C977-733F-4AA5-BF85-F1AD656203AC}" type="pres">
      <dgm:prSet presAssocID="{6772228C-CDF8-41DA-98EE-CC67B063C29B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"/>
        </a:ext>
      </dgm:extLst>
    </dgm:pt>
    <dgm:pt modelId="{A7B72A9A-9635-4A7C-866B-F8CD04DC81AC}" type="pres">
      <dgm:prSet presAssocID="{6772228C-CDF8-41DA-98EE-CC67B063C29B}" presName="spaceRect" presStyleCnt="0"/>
      <dgm:spPr/>
    </dgm:pt>
    <dgm:pt modelId="{7BDF46AB-01F0-412E-A202-270B0FCB3B4A}" type="pres">
      <dgm:prSet presAssocID="{6772228C-CDF8-41DA-98EE-CC67B063C29B}" presName="textRect" presStyleLbl="revTx" presStyleIdx="1" presStyleCnt="4">
        <dgm:presLayoutVars>
          <dgm:chMax val="1"/>
          <dgm:chPref val="1"/>
        </dgm:presLayoutVars>
      </dgm:prSet>
      <dgm:spPr/>
    </dgm:pt>
    <dgm:pt modelId="{EC9DB778-BA53-4046-AE39-6E27AD854C22}" type="pres">
      <dgm:prSet presAssocID="{5AA63D40-D851-40A0-AE00-9F5FC64277F4}" presName="sibTrans" presStyleCnt="0"/>
      <dgm:spPr/>
    </dgm:pt>
    <dgm:pt modelId="{08310CD6-79E4-46BF-9B75-71871CBCB5F0}" type="pres">
      <dgm:prSet presAssocID="{02A6FAF2-945A-44FA-B203-676A29551033}" presName="compNode" presStyleCnt="0"/>
      <dgm:spPr/>
    </dgm:pt>
    <dgm:pt modelId="{B8290B80-FFFC-475A-8BCD-D96AD997AFFC}" type="pres">
      <dgm:prSet presAssocID="{02A6FAF2-945A-44FA-B203-676A29551033}" presName="iconBgRect" presStyleLbl="bgShp" presStyleIdx="2" presStyleCnt="4"/>
      <dgm:spPr/>
    </dgm:pt>
    <dgm:pt modelId="{CCB1FAE5-615A-414A-A709-31A449ED67DC}" type="pres">
      <dgm:prSet presAssocID="{02A6FAF2-945A-44FA-B203-676A29551033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lpære"/>
        </a:ext>
      </dgm:extLst>
    </dgm:pt>
    <dgm:pt modelId="{3C1F9829-31AB-41F8-8EEF-625CB33E701C}" type="pres">
      <dgm:prSet presAssocID="{02A6FAF2-945A-44FA-B203-676A29551033}" presName="spaceRect" presStyleCnt="0"/>
      <dgm:spPr/>
    </dgm:pt>
    <dgm:pt modelId="{ABF8F0B4-32A1-4B44-89A4-A17564EFC5D8}" type="pres">
      <dgm:prSet presAssocID="{02A6FAF2-945A-44FA-B203-676A29551033}" presName="textRect" presStyleLbl="revTx" presStyleIdx="2" presStyleCnt="4">
        <dgm:presLayoutVars>
          <dgm:chMax val="1"/>
          <dgm:chPref val="1"/>
        </dgm:presLayoutVars>
      </dgm:prSet>
      <dgm:spPr/>
    </dgm:pt>
    <dgm:pt modelId="{F2ED4EB3-BA12-46C5-9E04-C5EE0EB4689A}" type="pres">
      <dgm:prSet presAssocID="{1DC7CA49-06E0-4662-AD48-D91F92D257FC}" presName="sibTrans" presStyleCnt="0"/>
      <dgm:spPr/>
    </dgm:pt>
    <dgm:pt modelId="{38FF6490-84F1-4A45-9871-DF48C0CF1A19}" type="pres">
      <dgm:prSet presAssocID="{C44A7B2D-9E84-4A57-9ABA-CAD0D6E4C212}" presName="compNode" presStyleCnt="0"/>
      <dgm:spPr/>
    </dgm:pt>
    <dgm:pt modelId="{732F258B-C91E-4AC1-B8A8-A5B2A1C0B43E}" type="pres">
      <dgm:prSet presAssocID="{C44A7B2D-9E84-4A57-9ABA-CAD0D6E4C212}" presName="iconBgRect" presStyleLbl="bgShp" presStyleIdx="3" presStyleCnt="4"/>
      <dgm:spPr/>
    </dgm:pt>
    <dgm:pt modelId="{8873BE18-4B36-46B1-86D2-F2BB7F9DA5E2}" type="pres">
      <dgm:prSet presAssocID="{C44A7B2D-9E84-4A57-9ABA-CAD0D6E4C212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lad"/>
        </a:ext>
      </dgm:extLst>
    </dgm:pt>
    <dgm:pt modelId="{3F9332B5-831F-4943-8BD7-F751B1D52C24}" type="pres">
      <dgm:prSet presAssocID="{C44A7B2D-9E84-4A57-9ABA-CAD0D6E4C212}" presName="spaceRect" presStyleCnt="0"/>
      <dgm:spPr/>
    </dgm:pt>
    <dgm:pt modelId="{486F82C2-4D91-4881-BF47-ABAB786D8C0B}" type="pres">
      <dgm:prSet presAssocID="{C44A7B2D-9E84-4A57-9ABA-CAD0D6E4C212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2A137C0A-72E7-4949-B4BC-D680B7BED6FC}" type="presOf" srcId="{C44A7B2D-9E84-4A57-9ABA-CAD0D6E4C212}" destId="{486F82C2-4D91-4881-BF47-ABAB786D8C0B}" srcOrd="0" destOrd="0" presId="urn:microsoft.com/office/officeart/2018/5/layout/IconCircleLabelList"/>
    <dgm:cxn modelId="{A2A1AF25-CBB4-4552-A35C-37B71430E70F}" type="presOf" srcId="{6772228C-CDF8-41DA-98EE-CC67B063C29B}" destId="{7BDF46AB-01F0-412E-A202-270B0FCB3B4A}" srcOrd="0" destOrd="0" presId="urn:microsoft.com/office/officeart/2018/5/layout/IconCircleLabelList"/>
    <dgm:cxn modelId="{F5E1FC29-00BF-4797-BA9D-AF3A4F748F83}" type="presOf" srcId="{A48297C8-8DB3-4FD5-8977-F85DD97E56F0}" destId="{6C2A89FD-813D-4F17-904E-EB64DEC5FE4B}" srcOrd="0" destOrd="0" presId="urn:microsoft.com/office/officeart/2018/5/layout/IconCircleLabelList"/>
    <dgm:cxn modelId="{359AC738-724C-4B34-902C-1B25AA9B6464}" type="presOf" srcId="{688F0B1A-9D3A-46FF-888A-04153CF642FE}" destId="{720B09C2-9BC2-4EE9-BCEB-1651BA2AC4E0}" srcOrd="0" destOrd="0" presId="urn:microsoft.com/office/officeart/2018/5/layout/IconCircleLabelList"/>
    <dgm:cxn modelId="{253AE76E-F036-4EE4-BA1F-D1D0F96A9530}" type="presOf" srcId="{02A6FAF2-945A-44FA-B203-676A29551033}" destId="{ABF8F0B4-32A1-4B44-89A4-A17564EFC5D8}" srcOrd="0" destOrd="0" presId="urn:microsoft.com/office/officeart/2018/5/layout/IconCircleLabelList"/>
    <dgm:cxn modelId="{F51C9A9A-66BA-4F69-83A1-F34FCF244B1B}" srcId="{A48297C8-8DB3-4FD5-8977-F85DD97E56F0}" destId="{02A6FAF2-945A-44FA-B203-676A29551033}" srcOrd="2" destOrd="0" parTransId="{012FB516-98DE-4EA5-A7C3-84144B117325}" sibTransId="{1DC7CA49-06E0-4662-AD48-D91F92D257FC}"/>
    <dgm:cxn modelId="{1F60029E-86E1-4FE8-A38E-5993FA845888}" srcId="{A48297C8-8DB3-4FD5-8977-F85DD97E56F0}" destId="{688F0B1A-9D3A-46FF-888A-04153CF642FE}" srcOrd="0" destOrd="0" parTransId="{9F1A3D82-B1EB-4AB2-A7C9-FE147C08BDEE}" sibTransId="{570B347B-3ECC-46A3-B03B-B2EF5B012351}"/>
    <dgm:cxn modelId="{4731D4A5-6478-4163-B8DE-45B14CCB6BC0}" srcId="{A48297C8-8DB3-4FD5-8977-F85DD97E56F0}" destId="{6772228C-CDF8-41DA-98EE-CC67B063C29B}" srcOrd="1" destOrd="0" parTransId="{70C31596-4687-4AD2-86A5-F7177B0C8F14}" sibTransId="{5AA63D40-D851-40A0-AE00-9F5FC64277F4}"/>
    <dgm:cxn modelId="{E0F50FC2-54C1-471D-8112-8F679B91A303}" srcId="{A48297C8-8DB3-4FD5-8977-F85DD97E56F0}" destId="{C44A7B2D-9E84-4A57-9ABA-CAD0D6E4C212}" srcOrd="3" destOrd="0" parTransId="{BFA6FD9F-5FA4-44C9-ACF3-64BE569BB297}" sibTransId="{931C673F-8689-42FC-B876-0EC6DE75EB84}"/>
    <dgm:cxn modelId="{24A8291F-658A-4DB4-8E60-B2E2AD146671}" type="presParOf" srcId="{6C2A89FD-813D-4F17-904E-EB64DEC5FE4B}" destId="{3F6FC4A7-4170-4945-B690-358D839FC880}" srcOrd="0" destOrd="0" presId="urn:microsoft.com/office/officeart/2018/5/layout/IconCircleLabelList"/>
    <dgm:cxn modelId="{D6346AE1-7223-4E58-AE31-A9EBE239A215}" type="presParOf" srcId="{3F6FC4A7-4170-4945-B690-358D839FC880}" destId="{2A4036A7-8085-40DE-BAF1-FCA8C7AF505D}" srcOrd="0" destOrd="0" presId="urn:microsoft.com/office/officeart/2018/5/layout/IconCircleLabelList"/>
    <dgm:cxn modelId="{54529D0E-C45E-4A6D-9043-75CB8D370CE9}" type="presParOf" srcId="{3F6FC4A7-4170-4945-B690-358D839FC880}" destId="{537A22B0-3A1E-442B-9CF5-20E4D8AEEEC7}" srcOrd="1" destOrd="0" presId="urn:microsoft.com/office/officeart/2018/5/layout/IconCircleLabelList"/>
    <dgm:cxn modelId="{8B429FD1-9559-417F-9B23-9DD7052BF831}" type="presParOf" srcId="{3F6FC4A7-4170-4945-B690-358D839FC880}" destId="{C7F1E111-38B6-4FCE-9B44-674C24E40D5F}" srcOrd="2" destOrd="0" presId="urn:microsoft.com/office/officeart/2018/5/layout/IconCircleLabelList"/>
    <dgm:cxn modelId="{33A55B03-AA1F-44A7-94A3-200E7719C436}" type="presParOf" srcId="{3F6FC4A7-4170-4945-B690-358D839FC880}" destId="{720B09C2-9BC2-4EE9-BCEB-1651BA2AC4E0}" srcOrd="3" destOrd="0" presId="urn:microsoft.com/office/officeart/2018/5/layout/IconCircleLabelList"/>
    <dgm:cxn modelId="{735C22A9-D9F7-4C08-A1E9-A6D4E265CFDA}" type="presParOf" srcId="{6C2A89FD-813D-4F17-904E-EB64DEC5FE4B}" destId="{93E42526-626F-494B-B05D-6744A6FF77EF}" srcOrd="1" destOrd="0" presId="urn:microsoft.com/office/officeart/2018/5/layout/IconCircleLabelList"/>
    <dgm:cxn modelId="{E96F0AE2-409E-4C47-98B5-70CA42CA0E29}" type="presParOf" srcId="{6C2A89FD-813D-4F17-904E-EB64DEC5FE4B}" destId="{2CBA1189-22F3-48B6-B5F3-88E01DFEB715}" srcOrd="2" destOrd="0" presId="urn:microsoft.com/office/officeart/2018/5/layout/IconCircleLabelList"/>
    <dgm:cxn modelId="{18A86DCD-89AD-486C-A34B-5945718D1B17}" type="presParOf" srcId="{2CBA1189-22F3-48B6-B5F3-88E01DFEB715}" destId="{A861D49C-E7CC-43D6-A287-791893A997EB}" srcOrd="0" destOrd="0" presId="urn:microsoft.com/office/officeart/2018/5/layout/IconCircleLabelList"/>
    <dgm:cxn modelId="{A371C481-D060-4851-9D89-C3993D75DC6D}" type="presParOf" srcId="{2CBA1189-22F3-48B6-B5F3-88E01DFEB715}" destId="{FE54C977-733F-4AA5-BF85-F1AD656203AC}" srcOrd="1" destOrd="0" presId="urn:microsoft.com/office/officeart/2018/5/layout/IconCircleLabelList"/>
    <dgm:cxn modelId="{9CBC0CDC-8C60-4B14-924A-11F01417AA8B}" type="presParOf" srcId="{2CBA1189-22F3-48B6-B5F3-88E01DFEB715}" destId="{A7B72A9A-9635-4A7C-866B-F8CD04DC81AC}" srcOrd="2" destOrd="0" presId="urn:microsoft.com/office/officeart/2018/5/layout/IconCircleLabelList"/>
    <dgm:cxn modelId="{8DB18592-9DB4-4690-89B8-48807EB7CE49}" type="presParOf" srcId="{2CBA1189-22F3-48B6-B5F3-88E01DFEB715}" destId="{7BDF46AB-01F0-412E-A202-270B0FCB3B4A}" srcOrd="3" destOrd="0" presId="urn:microsoft.com/office/officeart/2018/5/layout/IconCircleLabelList"/>
    <dgm:cxn modelId="{01942DE6-CC28-46FB-A33E-74A1BB6BB72B}" type="presParOf" srcId="{6C2A89FD-813D-4F17-904E-EB64DEC5FE4B}" destId="{EC9DB778-BA53-4046-AE39-6E27AD854C22}" srcOrd="3" destOrd="0" presId="urn:microsoft.com/office/officeart/2018/5/layout/IconCircleLabelList"/>
    <dgm:cxn modelId="{7C5DC053-4BE1-4E29-8C2D-2985B3A06FD4}" type="presParOf" srcId="{6C2A89FD-813D-4F17-904E-EB64DEC5FE4B}" destId="{08310CD6-79E4-46BF-9B75-71871CBCB5F0}" srcOrd="4" destOrd="0" presId="urn:microsoft.com/office/officeart/2018/5/layout/IconCircleLabelList"/>
    <dgm:cxn modelId="{3A4274EB-7D23-4EC7-BFB0-5E9597769E1F}" type="presParOf" srcId="{08310CD6-79E4-46BF-9B75-71871CBCB5F0}" destId="{B8290B80-FFFC-475A-8BCD-D96AD997AFFC}" srcOrd="0" destOrd="0" presId="urn:microsoft.com/office/officeart/2018/5/layout/IconCircleLabelList"/>
    <dgm:cxn modelId="{DF647D90-D602-499F-B7F4-ED50356BBEA0}" type="presParOf" srcId="{08310CD6-79E4-46BF-9B75-71871CBCB5F0}" destId="{CCB1FAE5-615A-414A-A709-31A449ED67DC}" srcOrd="1" destOrd="0" presId="urn:microsoft.com/office/officeart/2018/5/layout/IconCircleLabelList"/>
    <dgm:cxn modelId="{FA6D2EA1-853C-4E69-B846-B202CC321C8E}" type="presParOf" srcId="{08310CD6-79E4-46BF-9B75-71871CBCB5F0}" destId="{3C1F9829-31AB-41F8-8EEF-625CB33E701C}" srcOrd="2" destOrd="0" presId="urn:microsoft.com/office/officeart/2018/5/layout/IconCircleLabelList"/>
    <dgm:cxn modelId="{7C3DF873-0A4E-4365-9014-1DEF635BC58E}" type="presParOf" srcId="{08310CD6-79E4-46BF-9B75-71871CBCB5F0}" destId="{ABF8F0B4-32A1-4B44-89A4-A17564EFC5D8}" srcOrd="3" destOrd="0" presId="urn:microsoft.com/office/officeart/2018/5/layout/IconCircleLabelList"/>
    <dgm:cxn modelId="{88C61639-59A7-45E5-A168-C00C8F059367}" type="presParOf" srcId="{6C2A89FD-813D-4F17-904E-EB64DEC5FE4B}" destId="{F2ED4EB3-BA12-46C5-9E04-C5EE0EB4689A}" srcOrd="5" destOrd="0" presId="urn:microsoft.com/office/officeart/2018/5/layout/IconCircleLabelList"/>
    <dgm:cxn modelId="{0CA053B9-331C-4876-A057-31CE9CFFFA1B}" type="presParOf" srcId="{6C2A89FD-813D-4F17-904E-EB64DEC5FE4B}" destId="{38FF6490-84F1-4A45-9871-DF48C0CF1A19}" srcOrd="6" destOrd="0" presId="urn:microsoft.com/office/officeart/2018/5/layout/IconCircleLabelList"/>
    <dgm:cxn modelId="{DEAB98AC-2CC9-4CA8-A80F-0CD4D05F2781}" type="presParOf" srcId="{38FF6490-84F1-4A45-9871-DF48C0CF1A19}" destId="{732F258B-C91E-4AC1-B8A8-A5B2A1C0B43E}" srcOrd="0" destOrd="0" presId="urn:microsoft.com/office/officeart/2018/5/layout/IconCircleLabelList"/>
    <dgm:cxn modelId="{BE12835D-4AAD-40E2-BE9E-475F8A735EE6}" type="presParOf" srcId="{38FF6490-84F1-4A45-9871-DF48C0CF1A19}" destId="{8873BE18-4B36-46B1-86D2-F2BB7F9DA5E2}" srcOrd="1" destOrd="0" presId="urn:microsoft.com/office/officeart/2018/5/layout/IconCircleLabelList"/>
    <dgm:cxn modelId="{96BB735A-A376-4027-BE1C-80023F5A1D77}" type="presParOf" srcId="{38FF6490-84F1-4A45-9871-DF48C0CF1A19}" destId="{3F9332B5-831F-4943-8BD7-F751B1D52C24}" srcOrd="2" destOrd="0" presId="urn:microsoft.com/office/officeart/2018/5/layout/IconCircleLabelList"/>
    <dgm:cxn modelId="{B64A9738-9009-406C-AC04-7D7282EB36C6}" type="presParOf" srcId="{38FF6490-84F1-4A45-9871-DF48C0CF1A19}" destId="{486F82C2-4D91-4881-BF47-ABAB786D8C0B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EC70C0F-37C8-40F9-8CA3-D1742150CDF5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0620BEB-5185-4E2E-8C8E-CF4D5F4B4E90}">
      <dgm:prSet/>
      <dgm:spPr/>
      <dgm:t>
        <a:bodyPr/>
        <a:lstStyle/>
        <a:p>
          <a:pPr>
            <a:defRPr cap="all"/>
          </a:pPr>
          <a:r>
            <a:rPr lang="en-US"/>
            <a:t>Why is green transition important?</a:t>
          </a:r>
        </a:p>
      </dgm:t>
    </dgm:pt>
    <dgm:pt modelId="{AD236D3C-B83B-4B04-966B-B95BAC792901}" type="parTrans" cxnId="{387FEEA7-5A69-4899-A6F4-362269A48693}">
      <dgm:prSet/>
      <dgm:spPr/>
      <dgm:t>
        <a:bodyPr/>
        <a:lstStyle/>
        <a:p>
          <a:endParaRPr lang="en-US"/>
        </a:p>
      </dgm:t>
    </dgm:pt>
    <dgm:pt modelId="{69253B2F-3418-4F1D-A387-0DB448664ACC}" type="sibTrans" cxnId="{387FEEA7-5A69-4899-A6F4-362269A48693}">
      <dgm:prSet/>
      <dgm:spPr/>
      <dgm:t>
        <a:bodyPr/>
        <a:lstStyle/>
        <a:p>
          <a:endParaRPr lang="en-US"/>
        </a:p>
      </dgm:t>
    </dgm:pt>
    <dgm:pt modelId="{ABF6F7D3-B0F9-49F2-807C-8263086A843D}">
      <dgm:prSet/>
      <dgm:spPr/>
      <dgm:t>
        <a:bodyPr/>
        <a:lstStyle/>
        <a:p>
          <a:pPr>
            <a:defRPr cap="all"/>
          </a:pPr>
          <a:r>
            <a:rPr lang="en-US"/>
            <a:t>What can you do to help the environment?</a:t>
          </a:r>
        </a:p>
      </dgm:t>
    </dgm:pt>
    <dgm:pt modelId="{28FA7170-8295-418D-83C3-96098E42B2E1}" type="parTrans" cxnId="{31978D66-9571-4EA4-9D9A-F706A0CB4953}">
      <dgm:prSet/>
      <dgm:spPr/>
      <dgm:t>
        <a:bodyPr/>
        <a:lstStyle/>
        <a:p>
          <a:endParaRPr lang="en-US"/>
        </a:p>
      </dgm:t>
    </dgm:pt>
    <dgm:pt modelId="{C6F0983A-2D0E-44A0-8238-E3B6B67F1B9F}" type="sibTrans" cxnId="{31978D66-9571-4EA4-9D9A-F706A0CB4953}">
      <dgm:prSet/>
      <dgm:spPr/>
      <dgm:t>
        <a:bodyPr/>
        <a:lstStyle/>
        <a:p>
          <a:endParaRPr lang="en-US"/>
        </a:p>
      </dgm:t>
    </dgm:pt>
    <dgm:pt modelId="{0254829E-6D1C-48C4-81D6-0FBA93E90CB6}" type="pres">
      <dgm:prSet presAssocID="{CEC70C0F-37C8-40F9-8CA3-D1742150CDF5}" presName="root" presStyleCnt="0">
        <dgm:presLayoutVars>
          <dgm:dir/>
          <dgm:resizeHandles val="exact"/>
        </dgm:presLayoutVars>
      </dgm:prSet>
      <dgm:spPr/>
    </dgm:pt>
    <dgm:pt modelId="{AFE17624-0EFA-4256-8BF3-04D0CA923DA4}" type="pres">
      <dgm:prSet presAssocID="{B0620BEB-5185-4E2E-8C8E-CF4D5F4B4E90}" presName="compNode" presStyleCnt="0"/>
      <dgm:spPr/>
    </dgm:pt>
    <dgm:pt modelId="{9A5F6E44-195C-49BF-A4C2-14D74FCAA110}" type="pres">
      <dgm:prSet presAssocID="{B0620BEB-5185-4E2E-8C8E-CF4D5F4B4E90}" presName="iconBgRect" presStyleLbl="bgShp" presStyleIdx="0" presStyleCnt="2"/>
      <dgm:spPr/>
    </dgm:pt>
    <dgm:pt modelId="{C4886386-B38D-41D9-8415-D4FC77D2DA87}" type="pres">
      <dgm:prSet presAssocID="{B0620BEB-5185-4E2E-8C8E-CF4D5F4B4E90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D199B107-88BB-43BF-92D3-2F0C8850C138}" type="pres">
      <dgm:prSet presAssocID="{B0620BEB-5185-4E2E-8C8E-CF4D5F4B4E90}" presName="spaceRect" presStyleCnt="0"/>
      <dgm:spPr/>
    </dgm:pt>
    <dgm:pt modelId="{30B8C922-3E6C-4CDC-A1EF-5626AD5D9A25}" type="pres">
      <dgm:prSet presAssocID="{B0620BEB-5185-4E2E-8C8E-CF4D5F4B4E90}" presName="textRect" presStyleLbl="revTx" presStyleIdx="0" presStyleCnt="2">
        <dgm:presLayoutVars>
          <dgm:chMax val="1"/>
          <dgm:chPref val="1"/>
        </dgm:presLayoutVars>
      </dgm:prSet>
      <dgm:spPr/>
    </dgm:pt>
    <dgm:pt modelId="{DCB6F669-B580-4CA8-AD62-C8AE4EA2480B}" type="pres">
      <dgm:prSet presAssocID="{69253B2F-3418-4F1D-A387-0DB448664ACC}" presName="sibTrans" presStyleCnt="0"/>
      <dgm:spPr/>
    </dgm:pt>
    <dgm:pt modelId="{D14A8176-CD8F-4F10-AE49-9B9DD8FAB3EB}" type="pres">
      <dgm:prSet presAssocID="{ABF6F7D3-B0F9-49F2-807C-8263086A843D}" presName="compNode" presStyleCnt="0"/>
      <dgm:spPr/>
    </dgm:pt>
    <dgm:pt modelId="{F7802142-6B5B-44D6-930B-9992E6A3246A}" type="pres">
      <dgm:prSet presAssocID="{ABF6F7D3-B0F9-49F2-807C-8263086A843D}" presName="iconBgRect" presStyleLbl="bgShp" presStyleIdx="1" presStyleCnt="2"/>
      <dgm:spPr/>
    </dgm:pt>
    <dgm:pt modelId="{0AF38246-919B-4CB4-8893-07F0F906342C}" type="pres">
      <dgm:prSet presAssocID="{ABF6F7D3-B0F9-49F2-807C-8263086A843D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æredygtighed"/>
        </a:ext>
      </dgm:extLst>
    </dgm:pt>
    <dgm:pt modelId="{A8BB47E9-EF5E-4157-9CEE-4FE6274F7DC1}" type="pres">
      <dgm:prSet presAssocID="{ABF6F7D3-B0F9-49F2-807C-8263086A843D}" presName="spaceRect" presStyleCnt="0"/>
      <dgm:spPr/>
    </dgm:pt>
    <dgm:pt modelId="{44EEEC43-A238-4957-9C16-4DF8E37A209B}" type="pres">
      <dgm:prSet presAssocID="{ABF6F7D3-B0F9-49F2-807C-8263086A843D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50AC3F28-D238-454E-870B-CFB4614B1E06}" type="presOf" srcId="{CEC70C0F-37C8-40F9-8CA3-D1742150CDF5}" destId="{0254829E-6D1C-48C4-81D6-0FBA93E90CB6}" srcOrd="0" destOrd="0" presId="urn:microsoft.com/office/officeart/2018/5/layout/IconCircleLabelList"/>
    <dgm:cxn modelId="{31978D66-9571-4EA4-9D9A-F706A0CB4953}" srcId="{CEC70C0F-37C8-40F9-8CA3-D1742150CDF5}" destId="{ABF6F7D3-B0F9-49F2-807C-8263086A843D}" srcOrd="1" destOrd="0" parTransId="{28FA7170-8295-418D-83C3-96098E42B2E1}" sibTransId="{C6F0983A-2D0E-44A0-8238-E3B6B67F1B9F}"/>
    <dgm:cxn modelId="{3F338789-C952-40DF-A671-4866791FDD06}" type="presOf" srcId="{ABF6F7D3-B0F9-49F2-807C-8263086A843D}" destId="{44EEEC43-A238-4957-9C16-4DF8E37A209B}" srcOrd="0" destOrd="0" presId="urn:microsoft.com/office/officeart/2018/5/layout/IconCircleLabelList"/>
    <dgm:cxn modelId="{387FEEA7-5A69-4899-A6F4-362269A48693}" srcId="{CEC70C0F-37C8-40F9-8CA3-D1742150CDF5}" destId="{B0620BEB-5185-4E2E-8C8E-CF4D5F4B4E90}" srcOrd="0" destOrd="0" parTransId="{AD236D3C-B83B-4B04-966B-B95BAC792901}" sibTransId="{69253B2F-3418-4F1D-A387-0DB448664ACC}"/>
    <dgm:cxn modelId="{A30C69F7-4AC0-4A65-A54C-843551F97B37}" type="presOf" srcId="{B0620BEB-5185-4E2E-8C8E-CF4D5F4B4E90}" destId="{30B8C922-3E6C-4CDC-A1EF-5626AD5D9A25}" srcOrd="0" destOrd="0" presId="urn:microsoft.com/office/officeart/2018/5/layout/IconCircleLabelList"/>
    <dgm:cxn modelId="{CA4F9FC2-CCD9-4E00-8CB8-075D71DD4822}" type="presParOf" srcId="{0254829E-6D1C-48C4-81D6-0FBA93E90CB6}" destId="{AFE17624-0EFA-4256-8BF3-04D0CA923DA4}" srcOrd="0" destOrd="0" presId="urn:microsoft.com/office/officeart/2018/5/layout/IconCircleLabelList"/>
    <dgm:cxn modelId="{1810AB3E-0139-4D22-B6FD-47FE59CDCDCC}" type="presParOf" srcId="{AFE17624-0EFA-4256-8BF3-04D0CA923DA4}" destId="{9A5F6E44-195C-49BF-A4C2-14D74FCAA110}" srcOrd="0" destOrd="0" presId="urn:microsoft.com/office/officeart/2018/5/layout/IconCircleLabelList"/>
    <dgm:cxn modelId="{E27A5125-A230-4A45-872D-EED9655A24D7}" type="presParOf" srcId="{AFE17624-0EFA-4256-8BF3-04D0CA923DA4}" destId="{C4886386-B38D-41D9-8415-D4FC77D2DA87}" srcOrd="1" destOrd="0" presId="urn:microsoft.com/office/officeart/2018/5/layout/IconCircleLabelList"/>
    <dgm:cxn modelId="{E8B33EED-B98F-4894-8D58-99AAF9614603}" type="presParOf" srcId="{AFE17624-0EFA-4256-8BF3-04D0CA923DA4}" destId="{D199B107-88BB-43BF-92D3-2F0C8850C138}" srcOrd="2" destOrd="0" presId="urn:microsoft.com/office/officeart/2018/5/layout/IconCircleLabelList"/>
    <dgm:cxn modelId="{398AC1B4-FF33-4690-8A02-FD78D3FBDFFE}" type="presParOf" srcId="{AFE17624-0EFA-4256-8BF3-04D0CA923DA4}" destId="{30B8C922-3E6C-4CDC-A1EF-5626AD5D9A25}" srcOrd="3" destOrd="0" presId="urn:microsoft.com/office/officeart/2018/5/layout/IconCircleLabelList"/>
    <dgm:cxn modelId="{8E6E658C-4F0D-41A8-BD9F-9C1D985E2EC9}" type="presParOf" srcId="{0254829E-6D1C-48C4-81D6-0FBA93E90CB6}" destId="{DCB6F669-B580-4CA8-AD62-C8AE4EA2480B}" srcOrd="1" destOrd="0" presId="urn:microsoft.com/office/officeart/2018/5/layout/IconCircleLabelList"/>
    <dgm:cxn modelId="{3AF53FB2-F803-43F5-8D79-ED909A8A453A}" type="presParOf" srcId="{0254829E-6D1C-48C4-81D6-0FBA93E90CB6}" destId="{D14A8176-CD8F-4F10-AE49-9B9DD8FAB3EB}" srcOrd="2" destOrd="0" presId="urn:microsoft.com/office/officeart/2018/5/layout/IconCircleLabelList"/>
    <dgm:cxn modelId="{4AFD85E6-0BC9-4535-8A32-89B175E83B95}" type="presParOf" srcId="{D14A8176-CD8F-4F10-AE49-9B9DD8FAB3EB}" destId="{F7802142-6B5B-44D6-930B-9992E6A3246A}" srcOrd="0" destOrd="0" presId="urn:microsoft.com/office/officeart/2018/5/layout/IconCircleLabelList"/>
    <dgm:cxn modelId="{99BD746B-B87A-496D-AC01-11B2059CAB03}" type="presParOf" srcId="{D14A8176-CD8F-4F10-AE49-9B9DD8FAB3EB}" destId="{0AF38246-919B-4CB4-8893-07F0F906342C}" srcOrd="1" destOrd="0" presId="urn:microsoft.com/office/officeart/2018/5/layout/IconCircleLabelList"/>
    <dgm:cxn modelId="{3E71A5A3-3DEC-48F6-A345-25F838046AC7}" type="presParOf" srcId="{D14A8176-CD8F-4F10-AE49-9B9DD8FAB3EB}" destId="{A8BB47E9-EF5E-4157-9CEE-4FE6274F7DC1}" srcOrd="2" destOrd="0" presId="urn:microsoft.com/office/officeart/2018/5/layout/IconCircleLabelList"/>
    <dgm:cxn modelId="{9FC91B34-6866-4F64-9CB0-1CA368C281FA}" type="presParOf" srcId="{D14A8176-CD8F-4F10-AE49-9B9DD8FAB3EB}" destId="{44EEEC43-A238-4957-9C16-4DF8E37A209B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90C3739-76E6-49C4-824E-1DA848C557F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524EA84-5080-4E46-A0D1-207850EAF392}">
      <dgm:prSet/>
      <dgm:spPr/>
      <dgm:t>
        <a:bodyPr/>
        <a:lstStyle/>
        <a:p>
          <a:r>
            <a:rPr lang="en-US"/>
            <a:t>Green transition is necessary.</a:t>
          </a:r>
        </a:p>
      </dgm:t>
    </dgm:pt>
    <dgm:pt modelId="{912786FC-4114-4450-9F02-4CCB8413C4BA}" type="parTrans" cxnId="{8C8BD58B-DDE2-4B78-8955-28AE5DC93976}">
      <dgm:prSet/>
      <dgm:spPr/>
      <dgm:t>
        <a:bodyPr/>
        <a:lstStyle/>
        <a:p>
          <a:endParaRPr lang="en-US"/>
        </a:p>
      </dgm:t>
    </dgm:pt>
    <dgm:pt modelId="{2DC19DAE-F7D2-4881-8A91-D624F2F5146C}" type="sibTrans" cxnId="{8C8BD58B-DDE2-4B78-8955-28AE5DC93976}">
      <dgm:prSet/>
      <dgm:spPr/>
      <dgm:t>
        <a:bodyPr/>
        <a:lstStyle/>
        <a:p>
          <a:endParaRPr lang="en-US"/>
        </a:p>
      </dgm:t>
    </dgm:pt>
    <dgm:pt modelId="{1851C465-A393-4A5B-8AA6-E33BBD0D02D0}">
      <dgm:prSet/>
      <dgm:spPr/>
      <dgm:t>
        <a:bodyPr/>
        <a:lstStyle/>
        <a:p>
          <a:r>
            <a:rPr lang="en-US"/>
            <a:t>Technology and people must work together.</a:t>
          </a:r>
        </a:p>
      </dgm:t>
    </dgm:pt>
    <dgm:pt modelId="{FACE40C4-52AF-4530-BE71-D52975C73890}" type="parTrans" cxnId="{331E7DD2-109D-4CC2-9EDC-4FE6894BE624}">
      <dgm:prSet/>
      <dgm:spPr/>
      <dgm:t>
        <a:bodyPr/>
        <a:lstStyle/>
        <a:p>
          <a:endParaRPr lang="en-US"/>
        </a:p>
      </dgm:t>
    </dgm:pt>
    <dgm:pt modelId="{0E9D0F9C-F3C4-4C74-9C53-6B1F96C59843}" type="sibTrans" cxnId="{331E7DD2-109D-4CC2-9EDC-4FE6894BE624}">
      <dgm:prSet/>
      <dgm:spPr/>
      <dgm:t>
        <a:bodyPr/>
        <a:lstStyle/>
        <a:p>
          <a:endParaRPr lang="en-US"/>
        </a:p>
      </dgm:t>
    </dgm:pt>
    <dgm:pt modelId="{7A10FF8B-31AA-4435-8243-0D62730C2663}">
      <dgm:prSet/>
      <dgm:spPr/>
      <dgm:t>
        <a:bodyPr/>
        <a:lstStyle/>
        <a:p>
          <a:r>
            <a:rPr lang="en-US"/>
            <a:t>Small actions can make a big difference.</a:t>
          </a:r>
        </a:p>
      </dgm:t>
    </dgm:pt>
    <dgm:pt modelId="{1C615FE8-025D-40D7-89E7-A3E6A3C4C30C}" type="parTrans" cxnId="{B31158CC-96F5-4952-8D28-596A5B59B118}">
      <dgm:prSet/>
      <dgm:spPr/>
      <dgm:t>
        <a:bodyPr/>
        <a:lstStyle/>
        <a:p>
          <a:endParaRPr lang="en-US"/>
        </a:p>
      </dgm:t>
    </dgm:pt>
    <dgm:pt modelId="{94C6D8F8-6372-4461-9037-C80657BF0270}" type="sibTrans" cxnId="{B31158CC-96F5-4952-8D28-596A5B59B118}">
      <dgm:prSet/>
      <dgm:spPr/>
      <dgm:t>
        <a:bodyPr/>
        <a:lstStyle/>
        <a:p>
          <a:endParaRPr lang="en-US"/>
        </a:p>
      </dgm:t>
    </dgm:pt>
    <dgm:pt modelId="{E55EB79C-A78C-4E22-97EC-5ABBB1986436}" type="pres">
      <dgm:prSet presAssocID="{B90C3739-76E6-49C4-824E-1DA848C557F2}" presName="linear" presStyleCnt="0">
        <dgm:presLayoutVars>
          <dgm:animLvl val="lvl"/>
          <dgm:resizeHandles val="exact"/>
        </dgm:presLayoutVars>
      </dgm:prSet>
      <dgm:spPr/>
    </dgm:pt>
    <dgm:pt modelId="{699466A9-3C75-4DE2-9398-A3378F5C1C53}" type="pres">
      <dgm:prSet presAssocID="{1524EA84-5080-4E46-A0D1-207850EAF39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AA41051-8C1C-447C-BE5F-EF2BC8920801}" type="pres">
      <dgm:prSet presAssocID="{2DC19DAE-F7D2-4881-8A91-D624F2F5146C}" presName="spacer" presStyleCnt="0"/>
      <dgm:spPr/>
    </dgm:pt>
    <dgm:pt modelId="{1C34339E-85B3-4429-B4A1-9D3B3CB48C8F}" type="pres">
      <dgm:prSet presAssocID="{1851C465-A393-4A5B-8AA6-E33BBD0D02D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451D007-10A9-4CFA-93F2-B2B4E8F5CCA5}" type="pres">
      <dgm:prSet presAssocID="{0E9D0F9C-F3C4-4C74-9C53-6B1F96C59843}" presName="spacer" presStyleCnt="0"/>
      <dgm:spPr/>
    </dgm:pt>
    <dgm:pt modelId="{965A7820-C312-4DBC-B54B-7871446D22D1}" type="pres">
      <dgm:prSet presAssocID="{7A10FF8B-31AA-4435-8243-0D62730C266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41B401B-3639-45AD-B21D-96DF9A74CF8A}" type="presOf" srcId="{B90C3739-76E6-49C4-824E-1DA848C557F2}" destId="{E55EB79C-A78C-4E22-97EC-5ABBB1986436}" srcOrd="0" destOrd="0" presId="urn:microsoft.com/office/officeart/2005/8/layout/vList2"/>
    <dgm:cxn modelId="{775D726A-5574-4993-8F8F-DD5DAC8C565D}" type="presOf" srcId="{7A10FF8B-31AA-4435-8243-0D62730C2663}" destId="{965A7820-C312-4DBC-B54B-7871446D22D1}" srcOrd="0" destOrd="0" presId="urn:microsoft.com/office/officeart/2005/8/layout/vList2"/>
    <dgm:cxn modelId="{8C8BD58B-DDE2-4B78-8955-28AE5DC93976}" srcId="{B90C3739-76E6-49C4-824E-1DA848C557F2}" destId="{1524EA84-5080-4E46-A0D1-207850EAF392}" srcOrd="0" destOrd="0" parTransId="{912786FC-4114-4450-9F02-4CCB8413C4BA}" sibTransId="{2DC19DAE-F7D2-4881-8A91-D624F2F5146C}"/>
    <dgm:cxn modelId="{7F9E32C5-99DF-425E-85B6-388A60640183}" type="presOf" srcId="{1524EA84-5080-4E46-A0D1-207850EAF392}" destId="{699466A9-3C75-4DE2-9398-A3378F5C1C53}" srcOrd="0" destOrd="0" presId="urn:microsoft.com/office/officeart/2005/8/layout/vList2"/>
    <dgm:cxn modelId="{B31158CC-96F5-4952-8D28-596A5B59B118}" srcId="{B90C3739-76E6-49C4-824E-1DA848C557F2}" destId="{7A10FF8B-31AA-4435-8243-0D62730C2663}" srcOrd="2" destOrd="0" parTransId="{1C615FE8-025D-40D7-89E7-A3E6A3C4C30C}" sibTransId="{94C6D8F8-6372-4461-9037-C80657BF0270}"/>
    <dgm:cxn modelId="{66BA00CD-DABB-459B-AD4F-CAACB9961C79}" type="presOf" srcId="{1851C465-A393-4A5B-8AA6-E33BBD0D02D0}" destId="{1C34339E-85B3-4429-B4A1-9D3B3CB48C8F}" srcOrd="0" destOrd="0" presId="urn:microsoft.com/office/officeart/2005/8/layout/vList2"/>
    <dgm:cxn modelId="{331E7DD2-109D-4CC2-9EDC-4FE6894BE624}" srcId="{B90C3739-76E6-49C4-824E-1DA848C557F2}" destId="{1851C465-A393-4A5B-8AA6-E33BBD0D02D0}" srcOrd="1" destOrd="0" parTransId="{FACE40C4-52AF-4530-BE71-D52975C73890}" sibTransId="{0E9D0F9C-F3C4-4C74-9C53-6B1F96C59843}"/>
    <dgm:cxn modelId="{98075E37-2D70-4465-9152-6D3BACC8E0F5}" type="presParOf" srcId="{E55EB79C-A78C-4E22-97EC-5ABBB1986436}" destId="{699466A9-3C75-4DE2-9398-A3378F5C1C53}" srcOrd="0" destOrd="0" presId="urn:microsoft.com/office/officeart/2005/8/layout/vList2"/>
    <dgm:cxn modelId="{5258B6CC-26AB-4F54-A28F-1C452A26500B}" type="presParOf" srcId="{E55EB79C-A78C-4E22-97EC-5ABBB1986436}" destId="{5AA41051-8C1C-447C-BE5F-EF2BC8920801}" srcOrd="1" destOrd="0" presId="urn:microsoft.com/office/officeart/2005/8/layout/vList2"/>
    <dgm:cxn modelId="{3F6C64A1-217C-402C-8FBF-2F13E84BDF76}" type="presParOf" srcId="{E55EB79C-A78C-4E22-97EC-5ABBB1986436}" destId="{1C34339E-85B3-4429-B4A1-9D3B3CB48C8F}" srcOrd="2" destOrd="0" presId="urn:microsoft.com/office/officeart/2005/8/layout/vList2"/>
    <dgm:cxn modelId="{293255AC-5355-4AC6-A0C5-7EF589A4EA24}" type="presParOf" srcId="{E55EB79C-A78C-4E22-97EC-5ABBB1986436}" destId="{3451D007-10A9-4CFA-93F2-B2B4E8F5CCA5}" srcOrd="3" destOrd="0" presId="urn:microsoft.com/office/officeart/2005/8/layout/vList2"/>
    <dgm:cxn modelId="{A890ECF9-0A52-4251-84F5-60005DADD951}" type="presParOf" srcId="{E55EB79C-A78C-4E22-97EC-5ABBB1986436}" destId="{965A7820-C312-4DBC-B54B-7871446D22D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6B9872-396B-4015-A737-4AF83CB25960}">
      <dsp:nvSpPr>
        <dsp:cNvPr id="0" name=""/>
        <dsp:cNvSpPr/>
      </dsp:nvSpPr>
      <dsp:spPr>
        <a:xfrm>
          <a:off x="0" y="138061"/>
          <a:ext cx="4690291" cy="232954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English E - GF2</a:t>
          </a:r>
        </a:p>
      </dsp:txBody>
      <dsp:txXfrm>
        <a:off x="113719" y="251780"/>
        <a:ext cx="4462853" cy="2102105"/>
      </dsp:txXfrm>
    </dsp:sp>
    <dsp:sp modelId="{7AB94764-9761-40E8-8941-9F86FB9FF98C}">
      <dsp:nvSpPr>
        <dsp:cNvPr id="0" name=""/>
        <dsp:cNvSpPr/>
      </dsp:nvSpPr>
      <dsp:spPr>
        <a:xfrm>
          <a:off x="0" y="2588564"/>
          <a:ext cx="4690291" cy="2329543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What is green transition and why is it important?</a:t>
          </a:r>
        </a:p>
      </dsp:txBody>
      <dsp:txXfrm>
        <a:off x="113719" y="2702283"/>
        <a:ext cx="4462853" cy="21021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89B6BD-D07C-4FDA-822D-5434E8E15E2F}">
      <dsp:nvSpPr>
        <dsp:cNvPr id="0" name=""/>
        <dsp:cNvSpPr/>
      </dsp:nvSpPr>
      <dsp:spPr>
        <a:xfrm>
          <a:off x="738477" y="1037662"/>
          <a:ext cx="1079825" cy="10798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3275BD-B466-49D8-BA8F-DC08852200B5}">
      <dsp:nvSpPr>
        <dsp:cNvPr id="0" name=""/>
        <dsp:cNvSpPr/>
      </dsp:nvSpPr>
      <dsp:spPr>
        <a:xfrm>
          <a:off x="78583" y="2435142"/>
          <a:ext cx="23996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IT systems use a lot of energy.</a:t>
          </a:r>
        </a:p>
      </dsp:txBody>
      <dsp:txXfrm>
        <a:off x="78583" y="2435142"/>
        <a:ext cx="2399612" cy="720000"/>
      </dsp:txXfrm>
    </dsp:sp>
    <dsp:sp modelId="{9CFB7116-CEA0-4F53-AA6E-97AC75B45FC2}">
      <dsp:nvSpPr>
        <dsp:cNvPr id="0" name=""/>
        <dsp:cNvSpPr/>
      </dsp:nvSpPr>
      <dsp:spPr>
        <a:xfrm>
          <a:off x="3558022" y="1037662"/>
          <a:ext cx="1079825" cy="10798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1F61BF-19A0-4212-8A73-2DE74BBC8751}">
      <dsp:nvSpPr>
        <dsp:cNvPr id="0" name=""/>
        <dsp:cNvSpPr/>
      </dsp:nvSpPr>
      <dsp:spPr>
        <a:xfrm>
          <a:off x="2898129" y="2435142"/>
          <a:ext cx="23996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Data centers consume electricity.</a:t>
          </a:r>
        </a:p>
      </dsp:txBody>
      <dsp:txXfrm>
        <a:off x="2898129" y="2435142"/>
        <a:ext cx="2399612" cy="720000"/>
      </dsp:txXfrm>
    </dsp:sp>
    <dsp:sp modelId="{B1123E99-95E4-4173-A400-9F6AD19303F1}">
      <dsp:nvSpPr>
        <dsp:cNvPr id="0" name=""/>
        <dsp:cNvSpPr/>
      </dsp:nvSpPr>
      <dsp:spPr>
        <a:xfrm>
          <a:off x="6377567" y="1037662"/>
          <a:ext cx="1079825" cy="10798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5CBAF7-DB01-4EBF-AF84-245C6DBDB06E}">
      <dsp:nvSpPr>
        <dsp:cNvPr id="0" name=""/>
        <dsp:cNvSpPr/>
      </dsp:nvSpPr>
      <dsp:spPr>
        <a:xfrm>
          <a:off x="5717674" y="2435142"/>
          <a:ext cx="23996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AI can help reduce energy use.</a:t>
          </a:r>
        </a:p>
      </dsp:txBody>
      <dsp:txXfrm>
        <a:off x="5717674" y="2435142"/>
        <a:ext cx="2399612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4036A7-8085-40DE-BAF1-FCA8C7AF505D}">
      <dsp:nvSpPr>
        <dsp:cNvPr id="0" name=""/>
        <dsp:cNvSpPr/>
      </dsp:nvSpPr>
      <dsp:spPr>
        <a:xfrm>
          <a:off x="376435" y="1016402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7A22B0-3A1E-442B-9CF5-20E4D8AEEEC7}">
      <dsp:nvSpPr>
        <dsp:cNvPr id="0" name=""/>
        <dsp:cNvSpPr/>
      </dsp:nvSpPr>
      <dsp:spPr>
        <a:xfrm>
          <a:off x="610435" y="1250402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0B09C2-9BC2-4EE9-BCEB-1651BA2AC4E0}">
      <dsp:nvSpPr>
        <dsp:cNvPr id="0" name=""/>
        <dsp:cNvSpPr/>
      </dsp:nvSpPr>
      <dsp:spPr>
        <a:xfrm>
          <a:off x="25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/>
            <a:t>Recycling</a:t>
          </a:r>
        </a:p>
      </dsp:txBody>
      <dsp:txXfrm>
        <a:off x="25435" y="2456402"/>
        <a:ext cx="1800000" cy="720000"/>
      </dsp:txXfrm>
    </dsp:sp>
    <dsp:sp modelId="{A861D49C-E7CC-43D6-A287-791893A997EB}">
      <dsp:nvSpPr>
        <dsp:cNvPr id="0" name=""/>
        <dsp:cNvSpPr/>
      </dsp:nvSpPr>
      <dsp:spPr>
        <a:xfrm>
          <a:off x="2491435" y="1016402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54C977-733F-4AA5-BF85-F1AD656203AC}">
      <dsp:nvSpPr>
        <dsp:cNvPr id="0" name=""/>
        <dsp:cNvSpPr/>
      </dsp:nvSpPr>
      <dsp:spPr>
        <a:xfrm>
          <a:off x="2725435" y="1250402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DF46AB-01F0-412E-A202-270B0FCB3B4A}">
      <dsp:nvSpPr>
        <dsp:cNvPr id="0" name=""/>
        <dsp:cNvSpPr/>
      </dsp:nvSpPr>
      <dsp:spPr>
        <a:xfrm>
          <a:off x="2140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/>
            <a:t>Using public transport</a:t>
          </a:r>
        </a:p>
      </dsp:txBody>
      <dsp:txXfrm>
        <a:off x="2140435" y="2456402"/>
        <a:ext cx="1800000" cy="720000"/>
      </dsp:txXfrm>
    </dsp:sp>
    <dsp:sp modelId="{B8290B80-FFFC-475A-8BCD-D96AD997AFFC}">
      <dsp:nvSpPr>
        <dsp:cNvPr id="0" name=""/>
        <dsp:cNvSpPr/>
      </dsp:nvSpPr>
      <dsp:spPr>
        <a:xfrm>
          <a:off x="4606435" y="1016402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B1FAE5-615A-414A-A709-31A449ED67DC}">
      <dsp:nvSpPr>
        <dsp:cNvPr id="0" name=""/>
        <dsp:cNvSpPr/>
      </dsp:nvSpPr>
      <dsp:spPr>
        <a:xfrm>
          <a:off x="4840435" y="1250402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F8F0B4-32A1-4B44-89A4-A17564EFC5D8}">
      <dsp:nvSpPr>
        <dsp:cNvPr id="0" name=""/>
        <dsp:cNvSpPr/>
      </dsp:nvSpPr>
      <dsp:spPr>
        <a:xfrm>
          <a:off x="4255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/>
            <a:t>Saving electricity</a:t>
          </a:r>
        </a:p>
      </dsp:txBody>
      <dsp:txXfrm>
        <a:off x="4255435" y="2456402"/>
        <a:ext cx="1800000" cy="720000"/>
      </dsp:txXfrm>
    </dsp:sp>
    <dsp:sp modelId="{732F258B-C91E-4AC1-B8A8-A5B2A1C0B43E}">
      <dsp:nvSpPr>
        <dsp:cNvPr id="0" name=""/>
        <dsp:cNvSpPr/>
      </dsp:nvSpPr>
      <dsp:spPr>
        <a:xfrm>
          <a:off x="6721435" y="1016402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73BE18-4B36-46B1-86D2-F2BB7F9DA5E2}">
      <dsp:nvSpPr>
        <dsp:cNvPr id="0" name=""/>
        <dsp:cNvSpPr/>
      </dsp:nvSpPr>
      <dsp:spPr>
        <a:xfrm>
          <a:off x="6955435" y="1250402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6F82C2-4D91-4881-BF47-ABAB786D8C0B}">
      <dsp:nvSpPr>
        <dsp:cNvPr id="0" name=""/>
        <dsp:cNvSpPr/>
      </dsp:nvSpPr>
      <dsp:spPr>
        <a:xfrm>
          <a:off x="6370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/>
            <a:t>Using green energy</a:t>
          </a:r>
        </a:p>
      </dsp:txBody>
      <dsp:txXfrm>
        <a:off x="6370435" y="2456402"/>
        <a:ext cx="180000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5F6E44-195C-49BF-A4C2-14D74FCAA110}">
      <dsp:nvSpPr>
        <dsp:cNvPr id="0" name=""/>
        <dsp:cNvSpPr/>
      </dsp:nvSpPr>
      <dsp:spPr>
        <a:xfrm>
          <a:off x="884935" y="296402"/>
          <a:ext cx="2196000" cy="2196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886386-B38D-41D9-8415-D4FC77D2DA87}">
      <dsp:nvSpPr>
        <dsp:cNvPr id="0" name=""/>
        <dsp:cNvSpPr/>
      </dsp:nvSpPr>
      <dsp:spPr>
        <a:xfrm>
          <a:off x="1352935" y="764402"/>
          <a:ext cx="1260000" cy="126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B8C922-3E6C-4CDC-A1EF-5626AD5D9A25}">
      <dsp:nvSpPr>
        <dsp:cNvPr id="0" name=""/>
        <dsp:cNvSpPr/>
      </dsp:nvSpPr>
      <dsp:spPr>
        <a:xfrm>
          <a:off x="182935" y="317640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Why is green transition important?</a:t>
          </a:r>
        </a:p>
      </dsp:txBody>
      <dsp:txXfrm>
        <a:off x="182935" y="3176402"/>
        <a:ext cx="3600000" cy="720000"/>
      </dsp:txXfrm>
    </dsp:sp>
    <dsp:sp modelId="{F7802142-6B5B-44D6-930B-9992E6A3246A}">
      <dsp:nvSpPr>
        <dsp:cNvPr id="0" name=""/>
        <dsp:cNvSpPr/>
      </dsp:nvSpPr>
      <dsp:spPr>
        <a:xfrm>
          <a:off x="5114935" y="296402"/>
          <a:ext cx="2196000" cy="2196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F38246-919B-4CB4-8893-07F0F906342C}">
      <dsp:nvSpPr>
        <dsp:cNvPr id="0" name=""/>
        <dsp:cNvSpPr/>
      </dsp:nvSpPr>
      <dsp:spPr>
        <a:xfrm>
          <a:off x="5582935" y="764402"/>
          <a:ext cx="1260000" cy="126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EEEC43-A238-4957-9C16-4DF8E37A209B}">
      <dsp:nvSpPr>
        <dsp:cNvPr id="0" name=""/>
        <dsp:cNvSpPr/>
      </dsp:nvSpPr>
      <dsp:spPr>
        <a:xfrm>
          <a:off x="4412935" y="317640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What can you do to help the environment?</a:t>
          </a:r>
        </a:p>
      </dsp:txBody>
      <dsp:txXfrm>
        <a:off x="4412935" y="3176402"/>
        <a:ext cx="3600000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9466A9-3C75-4DE2-9398-A3378F5C1C53}">
      <dsp:nvSpPr>
        <dsp:cNvPr id="0" name=""/>
        <dsp:cNvSpPr/>
      </dsp:nvSpPr>
      <dsp:spPr>
        <a:xfrm>
          <a:off x="0" y="775247"/>
          <a:ext cx="8195871" cy="8154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Green transition is necessary.</a:t>
          </a:r>
        </a:p>
      </dsp:txBody>
      <dsp:txXfrm>
        <a:off x="39809" y="815056"/>
        <a:ext cx="8116253" cy="735872"/>
      </dsp:txXfrm>
    </dsp:sp>
    <dsp:sp modelId="{1C34339E-85B3-4429-B4A1-9D3B3CB48C8F}">
      <dsp:nvSpPr>
        <dsp:cNvPr id="0" name=""/>
        <dsp:cNvSpPr/>
      </dsp:nvSpPr>
      <dsp:spPr>
        <a:xfrm>
          <a:off x="0" y="1688657"/>
          <a:ext cx="8195871" cy="815490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Technology and people must work together.</a:t>
          </a:r>
        </a:p>
      </dsp:txBody>
      <dsp:txXfrm>
        <a:off x="39809" y="1728466"/>
        <a:ext cx="8116253" cy="735872"/>
      </dsp:txXfrm>
    </dsp:sp>
    <dsp:sp modelId="{965A7820-C312-4DBC-B54B-7871446D22D1}">
      <dsp:nvSpPr>
        <dsp:cNvPr id="0" name=""/>
        <dsp:cNvSpPr/>
      </dsp:nvSpPr>
      <dsp:spPr>
        <a:xfrm>
          <a:off x="0" y="2602067"/>
          <a:ext cx="8195871" cy="81549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Small actions can make a big difference.</a:t>
          </a:r>
        </a:p>
      </dsp:txBody>
      <dsp:txXfrm>
        <a:off x="39809" y="2641876"/>
        <a:ext cx="8116253" cy="7358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4GtWGHvX-rk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3EFF7B1-6CB7-47D1-AD37-B870CA2B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A2962B-21B6-4689-A95D-A8FF6ADE4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745280D-ED36-41FE-8EB1-CE597C99C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9911" y="828635"/>
            <a:ext cx="304800" cy="322326"/>
            <a:chOff x="215328" y="-46937"/>
            <a:chExt cx="304800" cy="2773841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D26CEB3-5AE4-4088-AD63-396DB50F2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A9279A-AD34-474C-834E-6BF658144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3589559-7D9A-4ECD-90BB-A5565E2DA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01B1A71-DCEA-4EB2-8133-98A2CD6F0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0E95A5C-1E97-41C3-9DEC-245FF6DE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D3C3374-C720-4FCD-B6CD-AEF1D1A6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639E2EF-4D23-4EA3-B29E-D6362FF72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30820A4-6CEA-4BF7-8DE4-F5B2D2EB2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320E002-8AED-4D4F-A104-0585FFFB9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A0BF3F3-3A09-42CE-9483-114BD01DD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233BD5C-DFC7-4EB7-B348-7C9B5B8D0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A00D2CE1-35C1-46E6-BD59-CEE668BD9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58DCE86-9AE1-46D1-96D6-04B8B3EDF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9B74739-D423-4F25-A976-0A6CD86D1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18E700-FF08-42AA-9237-24E7A74AD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6B3488A-8A55-403E-B9C9-75AFA0CF5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5089B9D-BA8D-4A64-B95F-33940D9D6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18403B7-F2C7-4C07-8522-21C319109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B58CC6-A99E-43AF-A467-256F19287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FE97852-3A18-4317-B17E-8C45174F9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0BC6E-6D0B-4589-B1BF-372BAA383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30B892E-E062-4B0A-B79E-E55D36EC9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D1A4DF9-C28A-4C0A-B273-702F0C488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02" y="495992"/>
            <a:ext cx="3146355" cy="5638831"/>
          </a:xfrm>
          <a:noFill/>
        </p:spPr>
        <p:txBody>
          <a:bodyPr anchor="ctr">
            <a:normAutofit/>
          </a:bodyPr>
          <a:lstStyle/>
          <a:p>
            <a:pPr algn="l"/>
            <a:r>
              <a:rPr lang="da-DK" sz="4200" dirty="0"/>
              <a:t>Green Transition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FA083A5-3834-EE9C-B19B-33CE53D990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1876612"/>
              </p:ext>
            </p:extLst>
          </p:nvPr>
        </p:nvGraphicFramePr>
        <p:xfrm>
          <a:off x="3686960" y="866585"/>
          <a:ext cx="4690291" cy="505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Billede 3">
            <a:extLst>
              <a:ext uri="{FF2B5EF4-FFF2-40B4-BE49-F238E27FC236}">
                <a16:creationId xmlns:a16="http://schemas.microsoft.com/office/drawing/2014/main" id="{3FE150B3-8DF9-DC90-3115-024DD1E5A3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7560" y="6298904"/>
            <a:ext cx="6137148" cy="603504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183525B8-BD66-C0F2-AD91-180A74C668C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267" y="1198523"/>
            <a:ext cx="1310640" cy="39941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D0C6BF01-19DE-80F9-D9FC-8BE1FD58D393}"/>
              </a:ext>
            </a:extLst>
          </p:cNvPr>
          <p:cNvSpPr txBox="1"/>
          <p:nvPr/>
        </p:nvSpPr>
        <p:spPr>
          <a:xfrm>
            <a:off x="98797" y="6020603"/>
            <a:ext cx="4225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Materialet er udviklet af</a:t>
            </a:r>
          </a:p>
          <a:p>
            <a:r>
              <a:rPr lang="da-DK" dirty="0"/>
              <a:t>Faglærer Nina Gaul, EUC Syd, 2026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134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3A1D611-1D9D-38EB-865D-E6988ECFE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0122" y="618681"/>
            <a:ext cx="1960404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100">
                <a:solidFill>
                  <a:srgbClr val="FFFFFF"/>
                </a:solidFill>
              </a:rPr>
              <a:t>Green transition</a:t>
            </a: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0015" y="484632"/>
            <a:ext cx="6096762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61D5DECD-93AD-3117-3865-C13F2583CA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614" r="9578"/>
          <a:stretch>
            <a:fillRect/>
          </a:stretch>
        </p:blipFill>
        <p:spPr>
          <a:xfrm>
            <a:off x="732188" y="942538"/>
            <a:ext cx="5372416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76363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da-DK" sz="3500"/>
              <a:t>What is Green Transition?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743200"/>
            <a:ext cx="3485179" cy="3613149"/>
          </a:xfrm>
        </p:spPr>
        <p:txBody>
          <a:bodyPr anchor="ctr">
            <a:normAutofit/>
          </a:bodyPr>
          <a:lstStyle/>
          <a:p>
            <a:r>
              <a:rPr lang="en-US" sz="1700"/>
              <a:t>Green transition means making society more environmentally friendly.</a:t>
            </a:r>
          </a:p>
          <a:p>
            <a:r>
              <a:rPr lang="en-US" sz="1700"/>
              <a:t>It focuses on reducing pollution and using renewable energy.</a:t>
            </a:r>
          </a:p>
        </p:txBody>
      </p:sp>
      <p:pic>
        <p:nvPicPr>
          <p:cNvPr id="5" name="Picture 4" descr="En closeup, der er fodring af en elefant">
            <a:extLst>
              <a:ext uri="{FF2B5EF4-FFF2-40B4-BE49-F238E27FC236}">
                <a16:creationId xmlns:a16="http://schemas.microsoft.com/office/drawing/2014/main" id="{4CDAB179-DD81-EC8C-1076-CB65C8D8F9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602" r="24852" b="-1"/>
          <a:stretch>
            <a:fillRect/>
          </a:stretch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da-DK" sz="3500"/>
              <a:t>Why is it Important?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743200"/>
            <a:ext cx="3485179" cy="3613149"/>
          </a:xfrm>
        </p:spPr>
        <p:txBody>
          <a:bodyPr anchor="ctr">
            <a:normAutofit/>
          </a:bodyPr>
          <a:lstStyle/>
          <a:p>
            <a:r>
              <a:rPr lang="en-US" sz="1700"/>
              <a:t>Climate change is a global problem.</a:t>
            </a:r>
          </a:p>
          <a:p>
            <a:r>
              <a:rPr lang="en-US" sz="1700"/>
              <a:t>We need to reduce CO2 emissions.</a:t>
            </a:r>
          </a:p>
          <a:p>
            <a:r>
              <a:rPr lang="en-US" sz="1700"/>
              <a:t>Protect nature and future generations.</a:t>
            </a:r>
          </a:p>
        </p:txBody>
      </p:sp>
      <p:pic>
        <p:nvPicPr>
          <p:cNvPr id="5" name="Picture 4" descr="Orange gummiænder, hvor den ene ikke står på linje">
            <a:extLst>
              <a:ext uri="{FF2B5EF4-FFF2-40B4-BE49-F238E27FC236}">
                <a16:creationId xmlns:a16="http://schemas.microsoft.com/office/drawing/2014/main" id="{5C8E0301-D644-19D3-B938-6404C59F91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715" r="4067" b="-1"/>
          <a:stretch>
            <a:fillRect/>
          </a:stretch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9983" y="741391"/>
            <a:ext cx="2526926" cy="1616203"/>
          </a:xfrm>
        </p:spPr>
        <p:txBody>
          <a:bodyPr anchor="b">
            <a:normAutofit/>
          </a:bodyPr>
          <a:lstStyle/>
          <a:p>
            <a:r>
              <a:rPr lang="da-DK" sz="2800"/>
              <a:t>Renewable Energy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04441A-AD6E-14F2-35BD-8E30FF2538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259" r="30280"/>
          <a:stretch>
            <a:fillRect/>
          </a:stretch>
        </p:blipFill>
        <p:spPr>
          <a:xfrm>
            <a:off x="20" y="10"/>
            <a:ext cx="5542677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955894" y="3271199"/>
            <a:ext cx="1630908" cy="5542697"/>
          </a:xfrm>
          <a:prstGeom prst="rect">
            <a:avLst/>
          </a:prstGeom>
          <a:gradFill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-2296081" y="2296080"/>
            <a:ext cx="6854280" cy="226211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346242" y="4425055"/>
            <a:ext cx="2196454" cy="2432945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59983" y="2533476"/>
            <a:ext cx="2526926" cy="3447832"/>
          </a:xfrm>
        </p:spPr>
        <p:txBody>
          <a:bodyPr anchor="t">
            <a:normAutofit/>
          </a:bodyPr>
          <a:lstStyle/>
          <a:p>
            <a:r>
              <a:rPr lang="en-US" sz="1700"/>
              <a:t>Examples:</a:t>
            </a:r>
          </a:p>
          <a:p>
            <a:r>
              <a:rPr lang="en-US" sz="1700"/>
              <a:t>- Wind energy</a:t>
            </a:r>
          </a:p>
          <a:p>
            <a:r>
              <a:rPr lang="en-US" sz="1700"/>
              <a:t>- Solar energy</a:t>
            </a:r>
          </a:p>
          <a:p>
            <a:r>
              <a:rPr lang="en-US" sz="1700"/>
              <a:t>- Water energy</a:t>
            </a:r>
          </a:p>
          <a:p>
            <a:r>
              <a:rPr lang="en-US" sz="1700"/>
              <a:t>These are better than fossil fuels.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da-DK" sz="3500">
                <a:solidFill>
                  <a:srgbClr val="FFFFFF"/>
                </a:solidFill>
              </a:rPr>
              <a:t>Green IT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06AB09E-AC5C-ABE2-7DBC-29B4C85620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384259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da-DK" sz="3500">
                <a:solidFill>
                  <a:srgbClr val="FFFFFF"/>
                </a:solidFill>
              </a:rPr>
              <a:t>Examples in Everyday Life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199E5DF-841E-E42B-ABEE-AC9E664105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5623764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da-DK" sz="3500">
                <a:solidFill>
                  <a:srgbClr val="FFFFFF"/>
                </a:solidFill>
              </a:rPr>
              <a:t>Discussion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1F83075-6579-58E1-2E56-62DA4E3A2B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8257999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da-DK" sz="3500">
                <a:solidFill>
                  <a:srgbClr val="FFFFFF"/>
                </a:solidFill>
              </a:rPr>
              <a:t>Conclusion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D0F4718-A1CD-ADCB-05CF-14AED53E5B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8813553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2C0B65A-D60B-4464-9411-12E08FD1F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6118" y="735106"/>
            <a:ext cx="7540322" cy="2928470"/>
          </a:xfrm>
        </p:spPr>
        <p:txBody>
          <a:bodyPr anchor="b">
            <a:normAutofit/>
          </a:bodyPr>
          <a:lstStyle/>
          <a:p>
            <a:pPr algn="l"/>
            <a:r>
              <a:rPr lang="da-DK" sz="4200" dirty="0" err="1">
                <a:solidFill>
                  <a:srgbClr val="FFFFFF"/>
                </a:solidFill>
              </a:rPr>
              <a:t>What</a:t>
            </a:r>
            <a:r>
              <a:rPr lang="da-DK" sz="4200" dirty="0">
                <a:solidFill>
                  <a:srgbClr val="FFFFFF"/>
                </a:solidFill>
              </a:rPr>
              <a:t> </a:t>
            </a:r>
            <a:r>
              <a:rPr lang="da-DK" sz="4200" dirty="0" err="1">
                <a:solidFill>
                  <a:srgbClr val="FFFFFF"/>
                </a:solidFill>
              </a:rPr>
              <a:t>happens</a:t>
            </a:r>
            <a:r>
              <a:rPr lang="da-DK" sz="4200" dirty="0">
                <a:solidFill>
                  <a:srgbClr val="FFFFFF"/>
                </a:solidFill>
              </a:rPr>
              <a:t> with </a:t>
            </a:r>
            <a:r>
              <a:rPr lang="da-DK" sz="4200" dirty="0" err="1">
                <a:solidFill>
                  <a:srgbClr val="FFFFFF"/>
                </a:solidFill>
              </a:rPr>
              <a:t>your</a:t>
            </a:r>
            <a:r>
              <a:rPr lang="da-DK" sz="4200" dirty="0">
                <a:solidFill>
                  <a:srgbClr val="FFFFFF"/>
                </a:solidFill>
              </a:rPr>
              <a:t> </a:t>
            </a:r>
            <a:r>
              <a:rPr lang="da-DK" sz="4200" dirty="0" err="1">
                <a:solidFill>
                  <a:srgbClr val="FFFFFF"/>
                </a:solidFill>
              </a:rPr>
              <a:t>disposal</a:t>
            </a:r>
            <a:r>
              <a:rPr lang="da-DK" sz="4200" dirty="0">
                <a:solidFill>
                  <a:srgbClr val="FFFFFF"/>
                </a:solidFill>
              </a:rPr>
              <a:t> </a:t>
            </a:r>
            <a:r>
              <a:rPr lang="da-DK" sz="4200" dirty="0" err="1">
                <a:solidFill>
                  <a:srgbClr val="FFFFFF"/>
                </a:solidFill>
              </a:rPr>
              <a:t>electronics</a:t>
            </a:r>
            <a:r>
              <a:rPr lang="da-DK" sz="4200">
                <a:solidFill>
                  <a:srgbClr val="FFFFFF"/>
                </a:solidFill>
              </a:rPr>
              <a:t>?</a:t>
            </a:r>
            <a:endParaRPr lang="da-DK" sz="4200" dirty="0">
              <a:solidFill>
                <a:srgbClr val="FFFFFF"/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E926261-33DE-A4AE-E81A-6BD359AF34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3011" y="4870824"/>
            <a:ext cx="7504463" cy="1458258"/>
          </a:xfrm>
        </p:spPr>
        <p:txBody>
          <a:bodyPr anchor="ctr">
            <a:normAutofit/>
          </a:bodyPr>
          <a:lstStyle/>
          <a:p>
            <a:pPr algn="l"/>
            <a:r>
              <a:rPr lang="da-DK" dirty="0">
                <a:hlinkClick r:id="rId2"/>
              </a:rPr>
              <a:t>https://www.youtube.com/watch?v=4GtWGHvX-rk</a:t>
            </a:r>
            <a:endParaRPr lang="da-DK" dirty="0"/>
          </a:p>
          <a:p>
            <a:pPr algn="l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01620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0B9C09282CE424BA00C7E5122D50358" ma:contentTypeVersion="14" ma:contentTypeDescription="Opret et nyt dokument." ma:contentTypeScope="" ma:versionID="9368385fd63b34e010e16e0f8b037594">
  <xsd:schema xmlns:xsd="http://www.w3.org/2001/XMLSchema" xmlns:xs="http://www.w3.org/2001/XMLSchema" xmlns:p="http://schemas.microsoft.com/office/2006/metadata/properties" xmlns:ns2="cd289c43-837e-45f8-8801-adb84d2225b5" xmlns:ns3="e2dd47a9-bcb7-4e75-bebd-7eb8829d2d8a" targetNamespace="http://schemas.microsoft.com/office/2006/metadata/properties" ma:root="true" ma:fieldsID="0ad4801685a1d8b72a746117da59cab7" ns2:_="" ns3:_="">
    <xsd:import namespace="cd289c43-837e-45f8-8801-adb84d2225b5"/>
    <xsd:import namespace="e2dd47a9-bcb7-4e75-bebd-7eb8829d2d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289c43-837e-45f8-8801-adb84d2225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ledmærker" ma:readOnly="false" ma:fieldId="{5cf76f15-5ced-4ddc-b409-7134ff3c332f}" ma:taxonomyMulti="true" ma:sspId="db5eb320-0654-4fb0-92ed-d3080570d7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d47a9-bcb7-4e75-bebd-7eb8829d2d8a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1efc097e-b9fc-4e6b-a9d8-b2a845b581df}" ma:internalName="TaxCatchAll" ma:showField="CatchAllData" ma:web="e2dd47a9-bcb7-4e75-bebd-7eb8829d2d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289c43-837e-45f8-8801-adb84d2225b5">
      <Terms xmlns="http://schemas.microsoft.com/office/infopath/2007/PartnerControls"/>
    </lcf76f155ced4ddcb4097134ff3c332f>
    <TaxCatchAll xmlns="e2dd47a9-bcb7-4e75-bebd-7eb8829d2d8a" xsi:nil="true"/>
  </documentManagement>
</p:properties>
</file>

<file path=customXml/itemProps1.xml><?xml version="1.0" encoding="utf-8"?>
<ds:datastoreItem xmlns:ds="http://schemas.openxmlformats.org/officeDocument/2006/customXml" ds:itemID="{1B460FD4-42AE-46E3-856A-519A5A3568E4}"/>
</file>

<file path=customXml/itemProps2.xml><?xml version="1.0" encoding="utf-8"?>
<ds:datastoreItem xmlns:ds="http://schemas.openxmlformats.org/officeDocument/2006/customXml" ds:itemID="{3845C97F-37F4-46AE-9F59-5AFE54BE4A81}"/>
</file>

<file path=customXml/itemProps3.xml><?xml version="1.0" encoding="utf-8"?>
<ds:datastoreItem xmlns:ds="http://schemas.openxmlformats.org/officeDocument/2006/customXml" ds:itemID="{F1E2967E-FF55-4576-ADEE-97422393115C}"/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191</Words>
  <Application>Microsoft Office PowerPoint</Application>
  <PresentationFormat>Skærmshow (4:3)</PresentationFormat>
  <Paragraphs>37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Green Transition</vt:lpstr>
      <vt:lpstr>Green transition</vt:lpstr>
      <vt:lpstr>What is Green Transition?</vt:lpstr>
      <vt:lpstr>Why is it Important?</vt:lpstr>
      <vt:lpstr>Renewable Energy</vt:lpstr>
      <vt:lpstr>Green IT</vt:lpstr>
      <vt:lpstr>Examples in Everyday Life</vt:lpstr>
      <vt:lpstr>Discussion</vt:lpstr>
      <vt:lpstr>Conclusion</vt:lpstr>
      <vt:lpstr>What happens with your disposal electronics?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Elin Lunding</dc:creator>
  <cp:keywords/>
  <dc:description>generated using python-pptx</dc:description>
  <cp:lastModifiedBy>Elin Lunding</cp:lastModifiedBy>
  <cp:revision>4</cp:revision>
  <dcterms:created xsi:type="dcterms:W3CDTF">2013-01-27T09:14:16Z</dcterms:created>
  <dcterms:modified xsi:type="dcterms:W3CDTF">2026-06-02T08:43:59Z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0x01010020B9C09282CE424BA00C7E5122D50358</vt:lpwstr>
  </property>
</Properties>
</file>